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B07F9348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61" r:id="rId6"/>
    <p:sldId id="266" r:id="rId7"/>
    <p:sldId id="267" r:id="rId8"/>
    <p:sldId id="270" r:id="rId9"/>
    <p:sldId id="269" r:id="rId10"/>
    <p:sldId id="265" r:id="rId11"/>
    <p:sldId id="271" r:id="rId12"/>
    <p:sldId id="268" r:id="rId13"/>
    <p:sldId id="263" r:id="rId14"/>
    <p:sldId id="264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0FFF2-3AB5-78F7-0ED2-11E3AC8E2E04}" name="Naresh Koirala" initials="NK" userId="ffab235ee22b516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8F2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715EC-45B7-2BF0-70E5-74FFFEA15753}" v="187" dt="2025-04-22T18:46:37.998"/>
    <p1510:client id="{4F4A71F0-5E2C-D665-4F3C-9AD222098A5C}" v="91" dt="2025-04-22T17:52:01.565"/>
    <p1510:client id="{74F13E36-0587-AA2E-ED62-103725DC0B1D}" v="795" dt="2025-04-22T09:45:10.359"/>
    <p1510:client id="{765CCE8E-074A-A10A-4B59-D7E177997C11}" v="10" dt="2025-04-22T16:48:18.252"/>
    <p1510:client id="{8082A22F-A62B-6BBC-6E58-73E3C87AC9FE}" v="145" dt="2025-04-22T18:43:22.495"/>
    <p1510:client id="{9BB143EC-F797-E2BE-9E20-D9C671ADB0E1}" v="157" dt="2025-04-22T09:27:07.138"/>
    <p1510:client id="{BCBE2724-40EC-E9AC-8CAE-6511E70A0962}" v="37" dt="2025-04-22T18:59:23.063"/>
    <p1510:client id="{BDB6EC27-0382-F174-B953-643CFC9ECED7}" v="22" dt="2025-04-22T18:55:22.714"/>
    <p1510:client id="{F270DE2E-57B3-40BB-AD8D-EA78B25B7B9A}" v="133" dt="2025-04-22T02:10:05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DB6EC27-0382-F174-B953-643CFC9ECED7}"/>
    <pc:docChg chg="modSld">
      <pc:chgData name="Guest User" userId="" providerId="Windows Live" clId="Web-{BDB6EC27-0382-F174-B953-643CFC9ECED7}" dt="2025-04-22T18:55:22.714" v="21"/>
      <pc:docMkLst>
        <pc:docMk/>
      </pc:docMkLst>
      <pc:sldChg chg="modSp">
        <pc:chgData name="Guest User" userId="" providerId="Windows Live" clId="Web-{BDB6EC27-0382-F174-B953-643CFC9ECED7}" dt="2025-04-22T18:53:18.540" v="12" actId="20577"/>
        <pc:sldMkLst>
          <pc:docMk/>
          <pc:sldMk cId="348057262" sldId="267"/>
        </pc:sldMkLst>
        <pc:spChg chg="mod">
          <ac:chgData name="Guest User" userId="" providerId="Windows Live" clId="Web-{BDB6EC27-0382-F174-B953-643CFC9ECED7}" dt="2025-04-22T18:53:18.540" v="12" actId="20577"/>
          <ac:spMkLst>
            <pc:docMk/>
            <pc:sldMk cId="348057262" sldId="267"/>
            <ac:spMk id="2" creationId="{99C43069-FBA7-6413-6895-6FF351DA7990}"/>
          </ac:spMkLst>
        </pc:spChg>
      </pc:sldChg>
      <pc:sldChg chg="mod modShow">
        <pc:chgData name="Guest User" userId="" providerId="Windows Live" clId="Web-{BDB6EC27-0382-F174-B953-643CFC9ECED7}" dt="2025-04-22T18:47:42.597" v="0"/>
        <pc:sldMkLst>
          <pc:docMk/>
          <pc:sldMk cId="3956764487" sldId="268"/>
        </pc:sldMkLst>
      </pc:sldChg>
      <pc:sldChg chg="addAnim delAnim modAnim">
        <pc:chgData name="Guest User" userId="" providerId="Windows Live" clId="Web-{BDB6EC27-0382-F174-B953-643CFC9ECED7}" dt="2025-04-22T18:55:22.714" v="21"/>
        <pc:sldMkLst>
          <pc:docMk/>
          <pc:sldMk cId="513184229" sldId="269"/>
        </pc:sldMkLst>
      </pc:sldChg>
      <pc:sldChg chg="modSp">
        <pc:chgData name="Guest User" userId="" providerId="Windows Live" clId="Web-{BDB6EC27-0382-F174-B953-643CFC9ECED7}" dt="2025-04-22T18:53:24.509" v="13" actId="20577"/>
        <pc:sldMkLst>
          <pc:docMk/>
          <pc:sldMk cId="727714295" sldId="270"/>
        </pc:sldMkLst>
        <pc:spChg chg="mod">
          <ac:chgData name="Guest User" userId="" providerId="Windows Live" clId="Web-{BDB6EC27-0382-F174-B953-643CFC9ECED7}" dt="2025-04-22T18:53:24.509" v="13" actId="20577"/>
          <ac:spMkLst>
            <pc:docMk/>
            <pc:sldMk cId="727714295" sldId="270"/>
            <ac:spMk id="2" creationId="{456E494B-7593-A758-8237-29A5DEED8442}"/>
          </ac:spMkLst>
        </pc:spChg>
      </pc:sldChg>
      <pc:sldChg chg="addSp delSp modSp">
        <pc:chgData name="Guest User" userId="" providerId="Windows Live" clId="Web-{BDB6EC27-0382-F174-B953-643CFC9ECED7}" dt="2025-04-22T18:48:58.927" v="11" actId="14100"/>
        <pc:sldMkLst>
          <pc:docMk/>
          <pc:sldMk cId="3435994283" sldId="271"/>
        </pc:sldMkLst>
        <pc:spChg chg="del mod">
          <ac:chgData name="Guest User" userId="" providerId="Windows Live" clId="Web-{BDB6EC27-0382-F174-B953-643CFC9ECED7}" dt="2025-04-22T18:48:27.973" v="3"/>
          <ac:spMkLst>
            <pc:docMk/>
            <pc:sldMk cId="3435994283" sldId="271"/>
            <ac:spMk id="3" creationId="{C1FF7DBC-3676-E006-D20B-74FDCAAA48BB}"/>
          </ac:spMkLst>
        </pc:spChg>
        <pc:picChg chg="add mod ord">
          <ac:chgData name="Guest User" userId="" providerId="Windows Live" clId="Web-{BDB6EC27-0382-F174-B953-643CFC9ECED7}" dt="2025-04-22T18:48:43.645" v="7" actId="14100"/>
          <ac:picMkLst>
            <pc:docMk/>
            <pc:sldMk cId="3435994283" sldId="271"/>
            <ac:picMk id="4" creationId="{A0508922-7C2F-D6AA-C96B-06407FEE6C80}"/>
          </ac:picMkLst>
        </pc:picChg>
        <pc:picChg chg="add mod">
          <ac:chgData name="Guest User" userId="" providerId="Windows Live" clId="Web-{BDB6EC27-0382-F174-B953-643CFC9ECED7}" dt="2025-04-22T18:48:58.927" v="11" actId="14100"/>
          <ac:picMkLst>
            <pc:docMk/>
            <pc:sldMk cId="3435994283" sldId="271"/>
            <ac:picMk id="5" creationId="{E5DC29D5-8717-E9DA-5227-A1EEE01756E5}"/>
          </ac:picMkLst>
        </pc:picChg>
      </pc:sldChg>
    </pc:docChg>
  </pc:docChgLst>
  <pc:docChgLst>
    <pc:chgData name="Guest User" providerId="Windows Live" clId="Web-{765CCE8E-074A-A10A-4B59-D7E177997C11}"/>
    <pc:docChg chg="modSld">
      <pc:chgData name="Guest User" userId="" providerId="Windows Live" clId="Web-{765CCE8E-074A-A10A-4B59-D7E177997C11}" dt="2025-04-22T16:48:16.284" v="8" actId="20577"/>
      <pc:docMkLst>
        <pc:docMk/>
      </pc:docMkLst>
      <pc:sldChg chg="modSp">
        <pc:chgData name="Guest User" userId="" providerId="Windows Live" clId="Web-{765CCE8E-074A-A10A-4B59-D7E177997C11}" dt="2025-04-22T16:48:16.284" v="8" actId="20577"/>
        <pc:sldMkLst>
          <pc:docMk/>
          <pc:sldMk cId="3956764487" sldId="268"/>
        </pc:sldMkLst>
        <pc:spChg chg="mod">
          <ac:chgData name="Guest User" userId="" providerId="Windows Live" clId="Web-{765CCE8E-074A-A10A-4B59-D7E177997C11}" dt="2025-04-22T16:48:16.284" v="8" actId="20577"/>
          <ac:spMkLst>
            <pc:docMk/>
            <pc:sldMk cId="3956764487" sldId="268"/>
            <ac:spMk id="2" creationId="{E98E85A4-071E-CEFA-4722-62E09ED1CB60}"/>
          </ac:spMkLst>
        </pc:spChg>
      </pc:sldChg>
    </pc:docChg>
  </pc:docChgLst>
  <pc:docChgLst>
    <pc:chgData name="Guest User" providerId="Windows Live" clId="Web-{4F4A71F0-5E2C-D665-4F3C-9AD222098A5C}"/>
    <pc:docChg chg="addSld modSld sldOrd">
      <pc:chgData name="Guest User" userId="" providerId="Windows Live" clId="Web-{4F4A71F0-5E2C-D665-4F3C-9AD222098A5C}" dt="2025-04-22T17:52:01.487" v="82"/>
      <pc:docMkLst>
        <pc:docMk/>
      </pc:docMkLst>
      <pc:sldChg chg="modSp">
        <pc:chgData name="Guest User" userId="" providerId="Windows Live" clId="Web-{4F4A71F0-5E2C-D665-4F3C-9AD222098A5C}" dt="2025-04-22T17:51:28.440" v="77"/>
        <pc:sldMkLst>
          <pc:docMk/>
          <pc:sldMk cId="2961150792" sldId="256"/>
        </pc:sldMkLst>
        <pc:spChg chg="mod">
          <ac:chgData name="Guest User" userId="" providerId="Windows Live" clId="Web-{4F4A71F0-5E2C-D665-4F3C-9AD222098A5C}" dt="2025-04-22T17:51:28.440" v="77"/>
          <ac:spMkLst>
            <pc:docMk/>
            <pc:sldMk cId="2961150792" sldId="256"/>
            <ac:spMk id="45" creationId="{6E36B62D-34E6-41D4-B3AA-AC21AB387936}"/>
          </ac:spMkLst>
        </pc:spChg>
      </pc:sldChg>
      <pc:sldChg chg="modSp">
        <pc:chgData name="Guest User" userId="" providerId="Windows Live" clId="Web-{4F4A71F0-5E2C-D665-4F3C-9AD222098A5C}" dt="2025-04-22T17:51:22.565" v="76"/>
        <pc:sldMkLst>
          <pc:docMk/>
          <pc:sldMk cId="2089995919" sldId="257"/>
        </pc:sldMkLst>
        <pc:spChg chg="mod">
          <ac:chgData name="Guest User" userId="" providerId="Windows Live" clId="Web-{4F4A71F0-5E2C-D665-4F3C-9AD222098A5C}" dt="2025-04-22T17:51:22.565" v="76"/>
          <ac:spMkLst>
            <pc:docMk/>
            <pc:sldMk cId="2089995919" sldId="257"/>
            <ac:spMk id="27" creationId="{EDAFA9A5-03CC-4F94-B964-70682CDB0B16}"/>
          </ac:spMkLst>
        </pc:spChg>
      </pc:sldChg>
      <pc:sldChg chg="modSp">
        <pc:chgData name="Guest User" userId="" providerId="Windows Live" clId="Web-{4F4A71F0-5E2C-D665-4F3C-9AD222098A5C}" dt="2025-04-22T17:51:41.080" v="79"/>
        <pc:sldMkLst>
          <pc:docMk/>
          <pc:sldMk cId="620930357" sldId="259"/>
        </pc:sldMkLst>
        <pc:spChg chg="mod">
          <ac:chgData name="Guest User" userId="" providerId="Windows Live" clId="Web-{4F4A71F0-5E2C-D665-4F3C-9AD222098A5C}" dt="2025-04-22T17:51:41.080" v="79"/>
          <ac:spMkLst>
            <pc:docMk/>
            <pc:sldMk cId="620930357" sldId="259"/>
            <ac:spMk id="18" creationId="{7D2BFFD5-490F-4B45-91F2-6B826FBAD4E3}"/>
          </ac:spMkLst>
        </pc:spChg>
      </pc:sldChg>
      <pc:sldChg chg="modSp">
        <pc:chgData name="Guest User" userId="" providerId="Windows Live" clId="Web-{4F4A71F0-5E2C-D665-4F3C-9AD222098A5C}" dt="2025-04-22T17:51:18.315" v="75"/>
        <pc:sldMkLst>
          <pc:docMk/>
          <pc:sldMk cId="3659914896" sldId="260"/>
        </pc:sldMkLst>
        <pc:spChg chg="mod">
          <ac:chgData name="Guest User" userId="" providerId="Windows Live" clId="Web-{4F4A71F0-5E2C-D665-4F3C-9AD222098A5C}" dt="2025-04-22T17:46:39.846" v="69" actId="20577"/>
          <ac:spMkLst>
            <pc:docMk/>
            <pc:sldMk cId="3659914896" sldId="260"/>
            <ac:spMk id="3" creationId="{A2C903B5-B637-658C-BBB2-87307A06E843}"/>
          </ac:spMkLst>
        </pc:spChg>
        <pc:spChg chg="mod">
          <ac:chgData name="Guest User" userId="" providerId="Windows Live" clId="Web-{4F4A71F0-5E2C-D665-4F3C-9AD222098A5C}" dt="2025-04-22T17:51:18.315" v="75"/>
          <ac:spMkLst>
            <pc:docMk/>
            <pc:sldMk cId="3659914896" sldId="260"/>
            <ac:spMk id="12" creationId="{07CEFFDD-605F-41E2-8017-6484074C5CAA}"/>
          </ac:spMkLst>
        </pc:spChg>
        <pc:picChg chg="mod modCrop">
          <ac:chgData name="Guest User" userId="" providerId="Windows Live" clId="Web-{4F4A71F0-5E2C-D665-4F3C-9AD222098A5C}" dt="2025-04-22T17:47:19.158" v="74"/>
          <ac:picMkLst>
            <pc:docMk/>
            <pc:sldMk cId="3659914896" sldId="260"/>
            <ac:picMk id="5" creationId="{E6ECE0B6-9EC0-8BFD-29E5-B245B240843C}"/>
          </ac:picMkLst>
        </pc:picChg>
      </pc:sldChg>
      <pc:sldChg chg="modSp">
        <pc:chgData name="Guest User" userId="" providerId="Windows Live" clId="Web-{4F4A71F0-5E2C-D665-4F3C-9AD222098A5C}" dt="2025-04-22T17:52:01.487" v="82"/>
        <pc:sldMkLst>
          <pc:docMk/>
          <pc:sldMk cId="1911841281" sldId="261"/>
        </pc:sldMkLst>
        <pc:spChg chg="mod">
          <ac:chgData name="Guest User" userId="" providerId="Windows Live" clId="Web-{4F4A71F0-5E2C-D665-4F3C-9AD222098A5C}" dt="2025-04-22T17:51:44.940" v="80"/>
          <ac:spMkLst>
            <pc:docMk/>
            <pc:sldMk cId="1911841281" sldId="261"/>
            <ac:spMk id="30" creationId="{50E2AEF9-3220-4407-B76B-1B6E3952E8E3}"/>
          </ac:spMkLst>
        </pc:spChg>
        <pc:spChg chg="mod">
          <ac:chgData name="Guest User" userId="" providerId="Windows Live" clId="Web-{4F4A71F0-5E2C-D665-4F3C-9AD222098A5C}" dt="2025-04-22T17:52:01.487" v="82"/>
          <ac:spMkLst>
            <pc:docMk/>
            <pc:sldMk cId="1911841281" sldId="261"/>
            <ac:spMk id="34" creationId="{2CAFBD32-D3B9-4AA1-8A52-E7788A9556B8}"/>
          </ac:spMkLst>
        </pc:spChg>
      </pc:sldChg>
      <pc:sldChg chg="ord">
        <pc:chgData name="Guest User" userId="" providerId="Windows Live" clId="Web-{4F4A71F0-5E2C-D665-4F3C-9AD222098A5C}" dt="2025-04-22T16:36:41.995" v="0"/>
        <pc:sldMkLst>
          <pc:docMk/>
          <pc:sldMk cId="3258413806" sldId="263"/>
        </pc:sldMkLst>
      </pc:sldChg>
      <pc:sldChg chg="addSp delSp modSp mod ord modShow">
        <pc:chgData name="Guest User" userId="" providerId="Windows Live" clId="Web-{4F4A71F0-5E2C-D665-4F3C-9AD222098A5C}" dt="2025-04-22T17:36:36.345" v="67" actId="1076"/>
        <pc:sldMkLst>
          <pc:docMk/>
          <pc:sldMk cId="348057262" sldId="267"/>
        </pc:sldMkLst>
        <pc:spChg chg="mod">
          <ac:chgData name="Guest User" userId="" providerId="Windows Live" clId="Web-{4F4A71F0-5E2C-D665-4F3C-9AD222098A5C}" dt="2025-04-22T16:47:05.016" v="16" actId="20577"/>
          <ac:spMkLst>
            <pc:docMk/>
            <pc:sldMk cId="348057262" sldId="267"/>
            <ac:spMk id="2" creationId="{99C43069-FBA7-6413-6895-6FF351DA7990}"/>
          </ac:spMkLst>
        </pc:spChg>
        <pc:spChg chg="del">
          <ac:chgData name="Guest User" userId="" providerId="Windows Live" clId="Web-{4F4A71F0-5E2C-D665-4F3C-9AD222098A5C}" dt="2025-04-22T17:36:33.876" v="66"/>
          <ac:spMkLst>
            <pc:docMk/>
            <pc:sldMk cId="348057262" sldId="267"/>
            <ac:spMk id="3" creationId="{95F1D647-4D99-CAFC-7C92-FC5B87832D26}"/>
          </ac:spMkLst>
        </pc:spChg>
        <pc:picChg chg="add mod ord">
          <ac:chgData name="Guest User" userId="" providerId="Windows Live" clId="Web-{4F4A71F0-5E2C-D665-4F3C-9AD222098A5C}" dt="2025-04-22T17:36:36.345" v="67" actId="1076"/>
          <ac:picMkLst>
            <pc:docMk/>
            <pc:sldMk cId="348057262" sldId="267"/>
            <ac:picMk id="4" creationId="{EB7102DF-96BB-F44E-8914-3846CD81AB62}"/>
          </ac:picMkLst>
        </pc:picChg>
      </pc:sldChg>
      <pc:sldChg chg="modSp new mod modShow">
        <pc:chgData name="Guest User" userId="" providerId="Windows Live" clId="Web-{4F4A71F0-5E2C-D665-4F3C-9AD222098A5C}" dt="2025-04-22T17:31:15.516" v="38"/>
        <pc:sldMkLst>
          <pc:docMk/>
          <pc:sldMk cId="3956764487" sldId="268"/>
        </pc:sldMkLst>
        <pc:spChg chg="mod">
          <ac:chgData name="Guest User" userId="" providerId="Windows Live" clId="Web-{4F4A71F0-5E2C-D665-4F3C-9AD222098A5C}" dt="2025-04-22T16:47:35.485" v="23" actId="20577"/>
          <ac:spMkLst>
            <pc:docMk/>
            <pc:sldMk cId="3956764487" sldId="268"/>
            <ac:spMk id="2" creationId="{E98E85A4-071E-CEFA-4722-62E09ED1CB60}"/>
          </ac:spMkLst>
        </pc:spChg>
      </pc:sldChg>
      <pc:sldChg chg="addSp delSp modSp add replId">
        <pc:chgData name="Guest User" userId="" providerId="Windows Live" clId="Web-{4F4A71F0-5E2C-D665-4F3C-9AD222098A5C}" dt="2025-04-22T17:36:32.517" v="65"/>
        <pc:sldMkLst>
          <pc:docMk/>
          <pc:sldMk cId="513184229" sldId="269"/>
        </pc:sldMkLst>
        <pc:spChg chg="mod ord">
          <ac:chgData name="Guest User" userId="" providerId="Windows Live" clId="Web-{4F4A71F0-5E2C-D665-4F3C-9AD222098A5C}" dt="2025-04-22T17:32:17.860" v="47" actId="20577"/>
          <ac:spMkLst>
            <pc:docMk/>
            <pc:sldMk cId="513184229" sldId="269"/>
            <ac:spMk id="2" creationId="{95D82134-CA84-ADAB-AF89-1EDB45F1C54E}"/>
          </ac:spMkLst>
        </pc:spChg>
        <pc:spChg chg="del mod">
          <ac:chgData name="Guest User" userId="" providerId="Windows Live" clId="Web-{4F4A71F0-5E2C-D665-4F3C-9AD222098A5C}" dt="2025-04-22T17:29:42.110" v="30"/>
          <ac:spMkLst>
            <pc:docMk/>
            <pc:sldMk cId="513184229" sldId="269"/>
            <ac:spMk id="3" creationId="{A53D5AF2-96F3-173D-946F-F136F42D2DBF}"/>
          </ac:spMkLst>
        </pc:spChg>
        <pc:spChg chg="add del mod">
          <ac:chgData name="Guest User" userId="" providerId="Windows Live" clId="Web-{4F4A71F0-5E2C-D665-4F3C-9AD222098A5C}" dt="2025-04-22T17:34:11.970" v="59"/>
          <ac:spMkLst>
            <pc:docMk/>
            <pc:sldMk cId="513184229" sldId="269"/>
            <ac:spMk id="9" creationId="{DD93F108-96EF-168D-94AB-1025FCE4324E}"/>
          </ac:spMkLst>
        </pc:spChg>
        <pc:spChg chg="add del mod">
          <ac:chgData name="Guest User" userId="" providerId="Windows Live" clId="Web-{4F4A71F0-5E2C-D665-4F3C-9AD222098A5C}" dt="2025-04-22T17:36:32.517" v="65"/>
          <ac:spMkLst>
            <pc:docMk/>
            <pc:sldMk cId="513184229" sldId="269"/>
            <ac:spMk id="11" creationId="{A62B5997-06A3-D8CE-B495-F6D172A1C4CD}"/>
          </ac:spMkLst>
        </pc:spChg>
        <pc:spChg chg="del">
          <ac:chgData name="Guest User" userId="" providerId="Windows Live" clId="Web-{4F4A71F0-5E2C-D665-4F3C-9AD222098A5C}" dt="2025-04-22T17:33:41.141" v="51"/>
          <ac:spMkLst>
            <pc:docMk/>
            <pc:sldMk cId="513184229" sldId="269"/>
            <ac:spMk id="21" creationId="{84C70444-B743-1D85-8CA3-F06C46E60244}"/>
          </ac:spMkLst>
        </pc:spChg>
        <pc:picChg chg="add mod ord">
          <ac:chgData name="Guest User" userId="" providerId="Windows Live" clId="Web-{4F4A71F0-5E2C-D665-4F3C-9AD222098A5C}" dt="2025-04-22T17:32:10.673" v="45" actId="1076"/>
          <ac:picMkLst>
            <pc:docMk/>
            <pc:sldMk cId="513184229" sldId="269"/>
            <ac:picMk id="4" creationId="{FA46082F-F0B5-425F-D3CA-6098D3B4DC9B}"/>
          </ac:picMkLst>
        </pc:picChg>
        <pc:picChg chg="add del mod">
          <ac:chgData name="Guest User" userId="" providerId="Windows Live" clId="Web-{4F4A71F0-5E2C-D665-4F3C-9AD222098A5C}" dt="2025-04-22T17:33:39.641" v="50"/>
          <ac:picMkLst>
            <pc:docMk/>
            <pc:sldMk cId="513184229" sldId="269"/>
            <ac:picMk id="5" creationId="{E4F9BADE-339C-FBE7-32A9-B2680A75CDBC}"/>
          </ac:picMkLst>
        </pc:picChg>
        <pc:picChg chg="add mod ord">
          <ac:chgData name="Guest User" userId="" providerId="Windows Live" clId="Web-{4F4A71F0-5E2C-D665-4F3C-9AD222098A5C}" dt="2025-04-22T17:32:04.469" v="43" actId="1076"/>
          <ac:picMkLst>
            <pc:docMk/>
            <pc:sldMk cId="513184229" sldId="269"/>
            <ac:picMk id="6" creationId="{ADB2974E-3436-5794-D1EE-5B5C08D4ED29}"/>
          </ac:picMkLst>
        </pc:picChg>
        <pc:picChg chg="add mod ord">
          <ac:chgData name="Guest User" userId="" providerId="Windows Live" clId="Web-{4F4A71F0-5E2C-D665-4F3C-9AD222098A5C}" dt="2025-04-22T17:33:51.454" v="54" actId="14100"/>
          <ac:picMkLst>
            <pc:docMk/>
            <pc:sldMk cId="513184229" sldId="269"/>
            <ac:picMk id="7" creationId="{06051FE4-BC14-20D1-6B24-0156CC898EDD}"/>
          </ac:picMkLst>
        </pc:picChg>
      </pc:sldChg>
    </pc:docChg>
  </pc:docChgLst>
  <pc:docChgLst>
    <pc:chgData name="Naresh Koirala" userId="ffab235ee22b5169" providerId="LiveId" clId="{F270DE2E-57B3-40BB-AD8D-EA78B25B7B9A}"/>
    <pc:docChg chg="undo custSel addSld modSld sldOrd">
      <pc:chgData name="Naresh Koirala" userId="ffab235ee22b5169" providerId="LiveId" clId="{F270DE2E-57B3-40BB-AD8D-EA78B25B7B9A}" dt="2025-04-22T12:19:24.332" v="233" actId="680"/>
      <pc:docMkLst>
        <pc:docMk/>
      </pc:docMkLst>
      <pc:sldChg chg="addSp delSp modSp mod setBg setClrOvrMap delDesignElem">
        <pc:chgData name="Naresh Koirala" userId="ffab235ee22b5169" providerId="LiveId" clId="{F270DE2E-57B3-40BB-AD8D-EA78B25B7B9A}" dt="2025-04-22T02:09:36.409" v="218" actId="14100"/>
        <pc:sldMkLst>
          <pc:docMk/>
          <pc:sldMk cId="2961150792" sldId="256"/>
        </pc:sldMkLst>
        <pc:spChg chg="mod ord">
          <ac:chgData name="Naresh Koirala" userId="ffab235ee22b5169" providerId="LiveId" clId="{F270DE2E-57B3-40BB-AD8D-EA78B25B7B9A}" dt="2025-04-22T02:09:36.409" v="218" actId="14100"/>
          <ac:spMkLst>
            <pc:docMk/>
            <pc:sldMk cId="2961150792" sldId="256"/>
            <ac:spMk id="2" creationId="{82DA6E8B-78DB-AB6D-C3B9-DB24314719E7}"/>
          </ac:spMkLst>
        </pc:spChg>
        <pc:spChg chg="mod ord">
          <ac:chgData name="Naresh Koirala" userId="ffab235ee22b5169" providerId="LiveId" clId="{F270DE2E-57B3-40BB-AD8D-EA78B25B7B9A}" dt="2025-04-22T02:09:28.453" v="216" actId="122"/>
          <ac:spMkLst>
            <pc:docMk/>
            <pc:sldMk cId="2961150792" sldId="256"/>
            <ac:spMk id="3" creationId="{C609EF6E-E7D0-362F-B941-9771D4F9D5FC}"/>
          </ac:spMkLst>
        </pc:spChg>
        <pc:spChg chg="add del">
          <ac:chgData name="Naresh Koirala" userId="ffab235ee22b5169" providerId="LiveId" clId="{F270DE2E-57B3-40BB-AD8D-EA78B25B7B9A}" dt="2025-04-22T01:25:58.480" v="2" actId="26606"/>
          <ac:spMkLst>
            <pc:docMk/>
            <pc:sldMk cId="2961150792" sldId="256"/>
            <ac:spMk id="8" creationId="{84167985-D6E9-40FF-97C0-4B6D373E85C9}"/>
          </ac:spMkLst>
        </pc:spChg>
        <pc:spChg chg="add del">
          <ac:chgData name="Naresh Koirala" userId="ffab235ee22b5169" providerId="LiveId" clId="{F270DE2E-57B3-40BB-AD8D-EA78B25B7B9A}" dt="2025-04-22T01:28:08.752" v="24" actId="26606"/>
          <ac:spMkLst>
            <pc:docMk/>
            <pc:sldMk cId="2961150792" sldId="256"/>
            <ac:spMk id="9" creationId="{FFE50961-0F1B-484C-85BC-4BD16B9FF90E}"/>
          </ac:spMkLst>
        </pc:spChg>
        <pc:spChg chg="add del">
          <ac:chgData name="Naresh Koirala" userId="ffab235ee22b5169" providerId="LiveId" clId="{F270DE2E-57B3-40BB-AD8D-EA78B25B7B9A}" dt="2025-04-22T01:25:58.480" v="2" actId="26606"/>
          <ac:spMkLst>
            <pc:docMk/>
            <pc:sldMk cId="2961150792" sldId="256"/>
            <ac:spMk id="10" creationId="{68801362-349C-44BE-BEF6-8E926E1D38BC}"/>
          </ac:spMkLst>
        </pc:spChg>
        <pc:spChg chg="add del">
          <ac:chgData name="Naresh Koirala" userId="ffab235ee22b5169" providerId="LiveId" clId="{F270DE2E-57B3-40BB-AD8D-EA78B25B7B9A}" dt="2025-04-22T01:27:35.520" v="21"/>
          <ac:spMkLst>
            <pc:docMk/>
            <pc:sldMk cId="2961150792" sldId="256"/>
            <ac:spMk id="12" creationId="{6E5BD17F-C95C-40ED-8D04-03295D46FD23}"/>
          </ac:spMkLst>
        </pc:spChg>
        <pc:spChg chg="add del">
          <ac:chgData name="Naresh Koirala" userId="ffab235ee22b5169" providerId="LiveId" clId="{F270DE2E-57B3-40BB-AD8D-EA78B25B7B9A}" dt="2025-04-22T01:27:35.520" v="21"/>
          <ac:spMkLst>
            <pc:docMk/>
            <pc:sldMk cId="2961150792" sldId="256"/>
            <ac:spMk id="13" creationId="{4203DEB5-0B19-4F8E-84E2-00F5861C96F9}"/>
          </ac:spMkLst>
        </pc:spChg>
        <pc:spChg chg="add del">
          <ac:chgData name="Naresh Koirala" userId="ffab235ee22b5169" providerId="LiveId" clId="{F270DE2E-57B3-40BB-AD8D-EA78B25B7B9A}" dt="2025-04-22T01:28:11.874" v="28" actId="26606"/>
          <ac:spMkLst>
            <pc:docMk/>
            <pc:sldMk cId="2961150792" sldId="256"/>
            <ac:spMk id="14" creationId="{AD6F6937-3B5A-4391-9F37-58A571B362A9}"/>
          </ac:spMkLst>
        </pc:spChg>
        <pc:spChg chg="add del">
          <ac:chgData name="Naresh Koirala" userId="ffab235ee22b5169" providerId="LiveId" clId="{F270DE2E-57B3-40BB-AD8D-EA78B25B7B9A}" dt="2025-04-22T01:28:15.832" v="30" actId="26606"/>
          <ac:spMkLst>
            <pc:docMk/>
            <pc:sldMk cId="2961150792" sldId="256"/>
            <ac:spMk id="16" creationId="{8E7CFAA6-1DBB-43B0-BD82-2FB83CF4E4A4}"/>
          </ac:spMkLst>
        </pc:spChg>
        <pc:spChg chg="add del">
          <ac:chgData name="Naresh Koirala" userId="ffab235ee22b5169" providerId="LiveId" clId="{F270DE2E-57B3-40BB-AD8D-EA78B25B7B9A}" dt="2025-04-22T01:28:16.422" v="32" actId="26606"/>
          <ac:spMkLst>
            <pc:docMk/>
            <pc:sldMk cId="2961150792" sldId="256"/>
            <ac:spMk id="19" creationId="{110524E9-E361-435E-93CC-D891398D1EE8}"/>
          </ac:spMkLst>
        </pc:spChg>
        <pc:spChg chg="add del">
          <ac:chgData name="Naresh Koirala" userId="ffab235ee22b5169" providerId="LiveId" clId="{F270DE2E-57B3-40BB-AD8D-EA78B25B7B9A}" dt="2025-04-22T01:28:16.422" v="32" actId="26606"/>
          <ac:spMkLst>
            <pc:docMk/>
            <pc:sldMk cId="2961150792" sldId="256"/>
            <ac:spMk id="20" creationId="{AD6F6937-3B5A-4391-9F37-58A571B362A9}"/>
          </ac:spMkLst>
        </pc:spChg>
        <pc:spChg chg="add del">
          <ac:chgData name="Naresh Koirala" userId="ffab235ee22b5169" providerId="LiveId" clId="{F270DE2E-57B3-40BB-AD8D-EA78B25B7B9A}" dt="2025-04-22T01:28:16.422" v="32" actId="26606"/>
          <ac:spMkLst>
            <pc:docMk/>
            <pc:sldMk cId="2961150792" sldId="256"/>
            <ac:spMk id="21" creationId="{C962AC3C-FEB4-4C6A-8CA6-D570CD0098A9}"/>
          </ac:spMkLst>
        </pc:spChg>
        <pc:spChg chg="add del">
          <ac:chgData name="Naresh Koirala" userId="ffab235ee22b5169" providerId="LiveId" clId="{F270DE2E-57B3-40BB-AD8D-EA78B25B7B9A}" dt="2025-04-22T01:28:16.973" v="34" actId="26606"/>
          <ac:spMkLst>
            <pc:docMk/>
            <pc:sldMk cId="2961150792" sldId="256"/>
            <ac:spMk id="23" creationId="{B1CCD5EF-766D-43B9-A25D-19122E5FB181}"/>
          </ac:spMkLst>
        </pc:spChg>
        <pc:spChg chg="add del">
          <ac:chgData name="Naresh Koirala" userId="ffab235ee22b5169" providerId="LiveId" clId="{F270DE2E-57B3-40BB-AD8D-EA78B25B7B9A}" dt="2025-04-22T01:28:16.973" v="34" actId="26606"/>
          <ac:spMkLst>
            <pc:docMk/>
            <pc:sldMk cId="2961150792" sldId="256"/>
            <ac:spMk id="24" creationId="{FD9699C9-77F1-4E33-A750-CB78C7EA29E6}"/>
          </ac:spMkLst>
        </pc:spChg>
        <pc:spChg chg="add del">
          <ac:chgData name="Naresh Koirala" userId="ffab235ee22b5169" providerId="LiveId" clId="{F270DE2E-57B3-40BB-AD8D-EA78B25B7B9A}" dt="2025-04-22T01:28:27.258" v="36" actId="26606"/>
          <ac:spMkLst>
            <pc:docMk/>
            <pc:sldMk cId="2961150792" sldId="256"/>
            <ac:spMk id="26" creationId="{8E7CFAA6-1DBB-43B0-BD82-2FB83CF4E4A4}"/>
          </ac:spMkLst>
        </pc:spChg>
        <pc:spChg chg="add del">
          <ac:chgData name="Naresh Koirala" userId="ffab235ee22b5169" providerId="LiveId" clId="{F270DE2E-57B3-40BB-AD8D-EA78B25B7B9A}" dt="2025-04-22T02:07:33.529" v="188"/>
          <ac:spMkLst>
            <pc:docMk/>
            <pc:sldMk cId="2961150792" sldId="256"/>
            <ac:spMk id="31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1:47:32" v="72" actId="26606"/>
          <ac:spMkLst>
            <pc:docMk/>
            <pc:sldMk cId="2961150792" sldId="256"/>
            <ac:spMk id="34" creationId="{A6861194-3560-4ECB-8B3F-D2BA28A0D974}"/>
          </ac:spMkLst>
        </pc:spChg>
        <pc:spChg chg="add del">
          <ac:chgData name="Naresh Koirala" userId="ffab235ee22b5169" providerId="LiveId" clId="{F270DE2E-57B3-40BB-AD8D-EA78B25B7B9A}" dt="2025-04-22T01:48:18.075" v="83" actId="26606"/>
          <ac:spMkLst>
            <pc:docMk/>
            <pc:sldMk cId="2961150792" sldId="256"/>
            <ac:spMk id="39" creationId="{738E525B-CC61-44CA-83E8-6CC4CB86E415}"/>
          </ac:spMkLst>
        </pc:spChg>
        <pc:spChg chg="add del">
          <ac:chgData name="Naresh Koirala" userId="ffab235ee22b5169" providerId="LiveId" clId="{F270DE2E-57B3-40BB-AD8D-EA78B25B7B9A}" dt="2025-04-22T01:48:18.075" v="83" actId="26606"/>
          <ac:spMkLst>
            <pc:docMk/>
            <pc:sldMk cId="2961150792" sldId="256"/>
            <ac:spMk id="41" creationId="{96EEF187-8434-4B76-BE40-006EEBB263CF}"/>
          </ac:spMkLst>
        </pc:spChg>
        <pc:spChg chg="add del">
          <ac:chgData name="Naresh Koirala" userId="ffab235ee22b5169" providerId="LiveId" clId="{F270DE2E-57B3-40BB-AD8D-EA78B25B7B9A}" dt="2025-04-22T01:48:23.517" v="84" actId="26606"/>
          <ac:spMkLst>
            <pc:docMk/>
            <pc:sldMk cId="2961150792" sldId="256"/>
            <ac:spMk id="46" creationId="{D5122C57-F4E3-4B72-BB58-871B89D25330}"/>
          </ac:spMkLst>
        </pc:spChg>
        <pc:spChg chg="add del">
          <ac:chgData name="Naresh Koirala" userId="ffab235ee22b5169" providerId="LiveId" clId="{F270DE2E-57B3-40BB-AD8D-EA78B25B7B9A}" dt="2025-04-22T01:50:15.913" v="113" actId="26606"/>
          <ac:spMkLst>
            <pc:docMk/>
            <pc:sldMk cId="2961150792" sldId="256"/>
            <ac:spMk id="51" creationId="{6D043292-708B-4F69-AE72-8FB56C6E8E85}"/>
          </ac:spMkLst>
        </pc:spChg>
        <pc:spChg chg="add del">
          <ac:chgData name="Naresh Koirala" userId="ffab235ee22b5169" providerId="LiveId" clId="{F270DE2E-57B3-40BB-AD8D-EA78B25B7B9A}" dt="2025-04-22T01:50:15.913" v="113" actId="26606"/>
          <ac:spMkLst>
            <pc:docMk/>
            <pc:sldMk cId="2961150792" sldId="256"/>
            <ac:spMk id="53" creationId="{9F01DDB9-C75C-44C2-9331-356EAF9C0578}"/>
          </ac:spMkLst>
        </pc:spChg>
        <pc:spChg chg="add del">
          <ac:chgData name="Naresh Koirala" userId="ffab235ee22b5169" providerId="LiveId" clId="{F270DE2E-57B3-40BB-AD8D-EA78B25B7B9A}" dt="2025-04-22T01:50:15.913" v="113" actId="26606"/>
          <ac:spMkLst>
            <pc:docMk/>
            <pc:sldMk cId="2961150792" sldId="256"/>
            <ac:spMk id="55" creationId="{72C017B3-7B7A-4C5A-A3E9-09EC1428BCA0}"/>
          </ac:spMkLst>
        </pc:spChg>
        <pc:spChg chg="add del">
          <ac:chgData name="Naresh Koirala" userId="ffab235ee22b5169" providerId="LiveId" clId="{F270DE2E-57B3-40BB-AD8D-EA78B25B7B9A}" dt="2025-04-22T01:50:10.630" v="106" actId="26606"/>
          <ac:spMkLst>
            <pc:docMk/>
            <pc:sldMk cId="2961150792" sldId="256"/>
            <ac:spMk id="57" creationId="{BEB1B515-F9F4-43DB-9558-A4C5ABBBFB91}"/>
          </ac:spMkLst>
        </pc:spChg>
        <pc:spChg chg="add del">
          <ac:chgData name="Naresh Koirala" userId="ffab235ee22b5169" providerId="LiveId" clId="{F270DE2E-57B3-40BB-AD8D-EA78B25B7B9A}" dt="2025-04-22T01:50:06.661" v="102" actId="26606"/>
          <ac:spMkLst>
            <pc:docMk/>
            <pc:sldMk cId="2961150792" sldId="256"/>
            <ac:spMk id="60" creationId="{07CEFFDD-605F-41E2-8017-6484074C5CAA}"/>
          </ac:spMkLst>
        </pc:spChg>
        <pc:spChg chg="add del">
          <ac:chgData name="Naresh Koirala" userId="ffab235ee22b5169" providerId="LiveId" clId="{F270DE2E-57B3-40BB-AD8D-EA78B25B7B9A}" dt="2025-04-22T01:50:10.630" v="106" actId="26606"/>
          <ac:spMkLst>
            <pc:docMk/>
            <pc:sldMk cId="2961150792" sldId="256"/>
            <ac:spMk id="62" creationId="{82C9528F-903F-4F75-99E3-CC588843E0CA}"/>
          </ac:spMkLst>
        </pc:spChg>
        <pc:spChg chg="add del">
          <ac:chgData name="Naresh Koirala" userId="ffab235ee22b5169" providerId="LiveId" clId="{F270DE2E-57B3-40BB-AD8D-EA78B25B7B9A}" dt="2025-04-22T01:50:12.583" v="108" actId="26606"/>
          <ac:spMkLst>
            <pc:docMk/>
            <pc:sldMk cId="2961150792" sldId="256"/>
            <ac:spMk id="64" creationId="{7D2BFFD5-490F-4B45-91F2-6B826FBAD4E3}"/>
          </ac:spMkLst>
        </pc:spChg>
        <pc:spChg chg="add del">
          <ac:chgData name="Naresh Koirala" userId="ffab235ee22b5169" providerId="LiveId" clId="{F270DE2E-57B3-40BB-AD8D-EA78B25B7B9A}" dt="2025-04-22T01:50:14.584" v="110" actId="26606"/>
          <ac:spMkLst>
            <pc:docMk/>
            <pc:sldMk cId="2961150792" sldId="256"/>
            <ac:spMk id="67" creationId="{B5C3FE1E-0A7F-41BE-A568-1BF85E2E8DD8}"/>
          </ac:spMkLst>
        </pc:spChg>
        <pc:spChg chg="add del">
          <ac:chgData name="Naresh Koirala" userId="ffab235ee22b5169" providerId="LiveId" clId="{F270DE2E-57B3-40BB-AD8D-EA78B25B7B9A}" dt="2025-04-22T01:50:15.910" v="112" actId="26606"/>
          <ac:spMkLst>
            <pc:docMk/>
            <pc:sldMk cId="2961150792" sldId="256"/>
            <ac:spMk id="69" creationId="{7D2BFFD5-490F-4B45-91F2-6B826FBAD4E3}"/>
          </ac:spMkLst>
        </pc:spChg>
        <pc:spChg chg="add del">
          <ac:chgData name="Naresh Koirala" userId="ffab235ee22b5169" providerId="LiveId" clId="{F270DE2E-57B3-40BB-AD8D-EA78B25B7B9A}" dt="2025-04-22T02:03:04.091" v="127"/>
          <ac:spMkLst>
            <pc:docMk/>
            <pc:sldMk cId="2961150792" sldId="256"/>
            <ac:spMk id="71" creationId="{B5C3FE1E-0A7F-41BE-A568-1BF85E2E8DD8}"/>
          </ac:spMkLst>
        </pc:spChg>
        <pc:picChg chg="add del mod ord">
          <ac:chgData name="Naresh Koirala" userId="ffab235ee22b5169" providerId="LiveId" clId="{F270DE2E-57B3-40BB-AD8D-EA78B25B7B9A}" dt="2025-04-22T01:49:47.461" v="98" actId="478"/>
          <ac:picMkLst>
            <pc:docMk/>
            <pc:sldMk cId="2961150792" sldId="256"/>
            <ac:picMk id="4" creationId="{017B880A-96E0-9133-DFFB-F1DF2615699E}"/>
          </ac:picMkLst>
        </pc:picChg>
        <pc:picChg chg="add del">
          <ac:chgData name="Naresh Koirala" userId="ffab235ee22b5169" providerId="LiveId" clId="{F270DE2E-57B3-40BB-AD8D-EA78B25B7B9A}" dt="2025-04-22T01:28:08.752" v="24" actId="26606"/>
          <ac:picMkLst>
            <pc:docMk/>
            <pc:sldMk cId="2961150792" sldId="256"/>
            <ac:picMk id="5" creationId="{6FF65E25-204B-7B13-4B81-799EB3457DF0}"/>
          </ac:picMkLst>
        </pc:picChg>
        <pc:picChg chg="add del mod ord">
          <ac:chgData name="Naresh Koirala" userId="ffab235ee22b5169" providerId="LiveId" clId="{F270DE2E-57B3-40BB-AD8D-EA78B25B7B9A}" dt="2025-04-22T01:49:45.198" v="97" actId="478"/>
          <ac:picMkLst>
            <pc:docMk/>
            <pc:sldMk cId="2961150792" sldId="256"/>
            <ac:picMk id="6" creationId="{7CA130C6-9D31-C490-0809-BC664F9DD2E9}"/>
          </ac:picMkLst>
        </pc:picChg>
        <pc:picChg chg="add del">
          <ac:chgData name="Naresh Koirala" userId="ffab235ee22b5169" providerId="LiveId" clId="{F270DE2E-57B3-40BB-AD8D-EA78B25B7B9A}" dt="2025-04-22T01:28:10.347" v="26" actId="26606"/>
          <ac:picMkLst>
            <pc:docMk/>
            <pc:sldMk cId="2961150792" sldId="256"/>
            <ac:picMk id="11" creationId="{6FC08E98-3442-E84F-9733-4A8F30D091F3}"/>
          </ac:picMkLst>
        </pc:picChg>
        <pc:picChg chg="add mod ord">
          <ac:chgData name="Naresh Koirala" userId="ffab235ee22b5169" providerId="LiveId" clId="{F270DE2E-57B3-40BB-AD8D-EA78B25B7B9A}" dt="2025-04-22T02:03:44.974" v="128" actId="26606"/>
          <ac:picMkLst>
            <pc:docMk/>
            <pc:sldMk cId="2961150792" sldId="256"/>
            <ac:picMk id="29" creationId="{195CE90E-484F-658B-A072-C01574DC4499}"/>
          </ac:picMkLst>
        </pc:picChg>
        <pc:cxnChg chg="add del">
          <ac:chgData name="Naresh Koirala" userId="ffab235ee22b5169" providerId="LiveId" clId="{F270DE2E-57B3-40BB-AD8D-EA78B25B7B9A}" dt="2025-04-22T01:28:15.832" v="30" actId="26606"/>
          <ac:cxnSpMkLst>
            <pc:docMk/>
            <pc:sldMk cId="2961150792" sldId="256"/>
            <ac:cxnSpMk id="17" creationId="{9E13708B-D2E3-41E3-BD49-F910056473ED}"/>
          </ac:cxnSpMkLst>
        </pc:cxnChg>
        <pc:cxnChg chg="add del">
          <ac:chgData name="Naresh Koirala" userId="ffab235ee22b5169" providerId="LiveId" clId="{F270DE2E-57B3-40BB-AD8D-EA78B25B7B9A}" dt="2025-04-22T01:28:27.258" v="36" actId="26606"/>
          <ac:cxnSpMkLst>
            <pc:docMk/>
            <pc:sldMk cId="2961150792" sldId="256"/>
            <ac:cxnSpMk id="27" creationId="{9E13708B-D2E3-41E3-BD49-F910056473ED}"/>
          </ac:cxnSpMkLst>
        </pc:cxnChg>
        <pc:cxnChg chg="add del">
          <ac:chgData name="Naresh Koirala" userId="ffab235ee22b5169" providerId="LiveId" clId="{F270DE2E-57B3-40BB-AD8D-EA78B25B7B9A}" dt="2025-04-22T01:50:12.583" v="108" actId="26606"/>
          <ac:cxnSpMkLst>
            <pc:docMk/>
            <pc:sldMk cId="2961150792" sldId="256"/>
            <ac:cxnSpMk id="65" creationId="{6C6CF9A5-BEA4-4284-A8B5-D033E5B4BE3F}"/>
          </ac:cxnSpMkLst>
        </pc:cxnChg>
      </pc:sldChg>
      <pc:sldChg chg="addSp delSp modSp mod setBg setClrOvrMap delDesignElem chgLayout">
        <pc:chgData name="Naresh Koirala" userId="ffab235ee22b5169" providerId="LiveId" clId="{F270DE2E-57B3-40BB-AD8D-EA78B25B7B9A}" dt="2025-04-22T02:10:39.785" v="228" actId="122"/>
        <pc:sldMkLst>
          <pc:docMk/>
          <pc:sldMk cId="2089995919" sldId="257"/>
        </pc:sldMkLst>
        <pc:spChg chg="mod ord">
          <ac:chgData name="Naresh Koirala" userId="ffab235ee22b5169" providerId="LiveId" clId="{F270DE2E-57B3-40BB-AD8D-EA78B25B7B9A}" dt="2025-04-22T02:10:39.785" v="228" actId="122"/>
          <ac:spMkLst>
            <pc:docMk/>
            <pc:sldMk cId="2089995919" sldId="257"/>
            <ac:spMk id="2" creationId="{146D6754-34F7-1BAB-A21B-7D68F0ACA636}"/>
          </ac:spMkLst>
        </pc:spChg>
        <pc:spChg chg="del mod">
          <ac:chgData name="Naresh Koirala" userId="ffab235ee22b5169" providerId="LiveId" clId="{F270DE2E-57B3-40BB-AD8D-EA78B25B7B9A}" dt="2025-04-22T02:03:59.106" v="135" actId="26606"/>
          <ac:spMkLst>
            <pc:docMk/>
            <pc:sldMk cId="2089995919" sldId="257"/>
            <ac:spMk id="3" creationId="{38B61FDF-BF1A-665D-605F-2C5104D613EF}"/>
          </ac:spMkLst>
        </pc:spChg>
        <pc:spChg chg="add del mod ord">
          <ac:chgData name="Naresh Koirala" userId="ffab235ee22b5169" providerId="LiveId" clId="{F270DE2E-57B3-40BB-AD8D-EA78B25B7B9A}" dt="2025-04-22T02:10:05.224" v="222" actId="931"/>
          <ac:spMkLst>
            <pc:docMk/>
            <pc:sldMk cId="2089995919" sldId="257"/>
            <ac:spMk id="6" creationId="{8CAFC478-D36B-54B3-FDC7-94DBAE607C4A}"/>
          </ac:spMkLst>
        </pc:spChg>
        <pc:spChg chg="add del mod ord">
          <ac:chgData name="Naresh Koirala" userId="ffab235ee22b5169" providerId="LiveId" clId="{F270DE2E-57B3-40BB-AD8D-EA78B25B7B9A}" dt="2025-04-22T02:10:19.896" v="225" actId="478"/>
          <ac:spMkLst>
            <pc:docMk/>
            <pc:sldMk cId="2089995919" sldId="257"/>
            <ac:spMk id="7" creationId="{10B32D1F-4FBC-8C1E-C09A-C6F1855D939C}"/>
          </ac:spMkLst>
        </pc:spChg>
        <pc:spChg chg="add del">
          <ac:chgData name="Naresh Koirala" userId="ffab235ee22b5169" providerId="LiveId" clId="{F270DE2E-57B3-40BB-AD8D-EA78B25B7B9A}" dt="2025-04-22T02:03:54.523" v="130" actId="26606"/>
          <ac:spMkLst>
            <pc:docMk/>
            <pc:sldMk cId="2089995919" sldId="257"/>
            <ac:spMk id="8" creationId="{110524E9-E361-435E-93CC-D891398D1EE8}"/>
          </ac:spMkLst>
        </pc:spChg>
        <pc:spChg chg="add del">
          <ac:chgData name="Naresh Koirala" userId="ffab235ee22b5169" providerId="LiveId" clId="{F270DE2E-57B3-40BB-AD8D-EA78B25B7B9A}" dt="2025-04-22T02:03:54.523" v="130" actId="26606"/>
          <ac:spMkLst>
            <pc:docMk/>
            <pc:sldMk cId="2089995919" sldId="257"/>
            <ac:spMk id="10" creationId="{AD6F6937-3B5A-4391-9F37-58A571B362A9}"/>
          </ac:spMkLst>
        </pc:spChg>
        <pc:spChg chg="add del">
          <ac:chgData name="Naresh Koirala" userId="ffab235ee22b5169" providerId="LiveId" clId="{F270DE2E-57B3-40BB-AD8D-EA78B25B7B9A}" dt="2025-04-22T02:03:54.523" v="130" actId="26606"/>
          <ac:spMkLst>
            <pc:docMk/>
            <pc:sldMk cId="2089995919" sldId="257"/>
            <ac:spMk id="12" creationId="{C962AC3C-FEB4-4C6A-8CA6-D570CD0098A9}"/>
          </ac:spMkLst>
        </pc:spChg>
        <pc:spChg chg="add del">
          <ac:chgData name="Naresh Koirala" userId="ffab235ee22b5169" providerId="LiveId" clId="{F270DE2E-57B3-40BB-AD8D-EA78B25B7B9A}" dt="2025-04-22T02:03:55.314" v="132" actId="26606"/>
          <ac:spMkLst>
            <pc:docMk/>
            <pc:sldMk cId="2089995919" sldId="257"/>
            <ac:spMk id="14" creationId="{8E7CFAA6-1DBB-43B0-BD82-2FB83CF4E4A4}"/>
          </ac:spMkLst>
        </pc:spChg>
        <pc:spChg chg="add">
          <ac:chgData name="Naresh Koirala" userId="ffab235ee22b5169" providerId="LiveId" clId="{F270DE2E-57B3-40BB-AD8D-EA78B25B7B9A}" dt="2025-04-22T02:10:10.512" v="223" actId="26606"/>
          <ac:spMkLst>
            <pc:docMk/>
            <pc:sldMk cId="2089995919" sldId="257"/>
            <ac:spMk id="16" creationId="{D6EA1A26-163F-4F15-91F4-F2C51AC9C106}"/>
          </ac:spMkLst>
        </pc:spChg>
        <pc:spChg chg="add del">
          <ac:chgData name="Naresh Koirala" userId="ffab235ee22b5169" providerId="LiveId" clId="{F270DE2E-57B3-40BB-AD8D-EA78B25B7B9A}" dt="2025-04-22T02:03:59.100" v="134" actId="26606"/>
          <ac:spMkLst>
            <pc:docMk/>
            <pc:sldMk cId="2089995919" sldId="257"/>
            <ac:spMk id="17" creationId="{B1CCD5EF-766D-43B9-A25D-19122E5FB181}"/>
          </ac:spMkLst>
        </pc:spChg>
        <pc:spChg chg="add del">
          <ac:chgData name="Naresh Koirala" userId="ffab235ee22b5169" providerId="LiveId" clId="{F270DE2E-57B3-40BB-AD8D-EA78B25B7B9A}" dt="2025-04-22T02:03:59.100" v="134" actId="26606"/>
          <ac:spMkLst>
            <pc:docMk/>
            <pc:sldMk cId="2089995919" sldId="257"/>
            <ac:spMk id="18" creationId="{FD9699C9-77F1-4E33-A750-CB78C7EA29E6}"/>
          </ac:spMkLst>
        </pc:spChg>
        <pc:spChg chg="add del">
          <ac:chgData name="Naresh Koirala" userId="ffab235ee22b5169" providerId="LiveId" clId="{F270DE2E-57B3-40BB-AD8D-EA78B25B7B9A}" dt="2025-04-22T02:05:37.328" v="158" actId="26606"/>
          <ac:spMkLst>
            <pc:docMk/>
            <pc:sldMk cId="2089995919" sldId="257"/>
            <ac:spMk id="20" creationId="{BD976C13-68E6-4E25-B13E-FC3A2D3F66E3}"/>
          </ac:spMkLst>
        </pc:spChg>
        <pc:spChg chg="add del">
          <ac:chgData name="Naresh Koirala" userId="ffab235ee22b5169" providerId="LiveId" clId="{F270DE2E-57B3-40BB-AD8D-EA78B25B7B9A}" dt="2025-04-22T02:05:37.328" v="158" actId="26606"/>
          <ac:spMkLst>
            <pc:docMk/>
            <pc:sldMk cId="2089995919" sldId="257"/>
            <ac:spMk id="21" creationId="{1E8DBE92-2331-4285-8226-D398190D3E38}"/>
          </ac:spMkLst>
        </pc:spChg>
        <pc:spChg chg="add del">
          <ac:chgData name="Naresh Koirala" userId="ffab235ee22b5169" providerId="LiveId" clId="{F270DE2E-57B3-40BB-AD8D-EA78B25B7B9A}" dt="2025-04-22T02:05:37.328" v="158" actId="26606"/>
          <ac:spMkLst>
            <pc:docMk/>
            <pc:sldMk cId="2089995919" sldId="257"/>
            <ac:spMk id="22" creationId="{AD6F6937-3B5A-4391-9F37-58A571B362A9}"/>
          </ac:spMkLst>
        </pc:spChg>
        <pc:spChg chg="add del">
          <ac:chgData name="Naresh Koirala" userId="ffab235ee22b5169" providerId="LiveId" clId="{F270DE2E-57B3-40BB-AD8D-EA78B25B7B9A}" dt="2025-04-22T02:05:37.328" v="158" actId="26606"/>
          <ac:spMkLst>
            <pc:docMk/>
            <pc:sldMk cId="2089995919" sldId="257"/>
            <ac:spMk id="23" creationId="{C962AC3C-FEB4-4C6A-8CA6-D570CD0098A9}"/>
          </ac:spMkLst>
        </pc:spChg>
        <pc:spChg chg="add del">
          <ac:chgData name="Naresh Koirala" userId="ffab235ee22b5169" providerId="LiveId" clId="{F270DE2E-57B3-40BB-AD8D-EA78B25B7B9A}" dt="2025-04-22T02:05:10.770" v="139" actId="26606"/>
          <ac:spMkLst>
            <pc:docMk/>
            <pc:sldMk cId="2089995919" sldId="257"/>
            <ac:spMk id="28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10.770" v="139" actId="26606"/>
          <ac:spMkLst>
            <pc:docMk/>
            <pc:sldMk cId="2089995919" sldId="257"/>
            <ac:spMk id="30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5:11.451" v="141" actId="26606"/>
          <ac:spMkLst>
            <pc:docMk/>
            <pc:sldMk cId="2089995919" sldId="257"/>
            <ac:spMk id="32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13.639" v="143" actId="26606"/>
          <ac:spMkLst>
            <pc:docMk/>
            <pc:sldMk cId="2089995919" sldId="257"/>
            <ac:spMk id="34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5:13.639" v="143" actId="26606"/>
          <ac:spMkLst>
            <pc:docMk/>
            <pc:sldMk cId="2089995919" sldId="257"/>
            <ac:spMk id="35" creationId="{EDAFA9A5-03CC-4F94-B964-70682CDB0B16}"/>
          </ac:spMkLst>
        </pc:spChg>
        <pc:spChg chg="add del">
          <ac:chgData name="Naresh Koirala" userId="ffab235ee22b5169" providerId="LiveId" clId="{F270DE2E-57B3-40BB-AD8D-EA78B25B7B9A}" dt="2025-04-22T02:05:13.639" v="143" actId="26606"/>
          <ac:spMkLst>
            <pc:docMk/>
            <pc:sldMk cId="2089995919" sldId="257"/>
            <ac:spMk id="36" creationId="{73B36B60-731F-409B-A240-BBF521AB746D}"/>
          </ac:spMkLst>
        </pc:spChg>
        <pc:spChg chg="add del">
          <ac:chgData name="Naresh Koirala" userId="ffab235ee22b5169" providerId="LiveId" clId="{F270DE2E-57B3-40BB-AD8D-EA78B25B7B9A}" dt="2025-04-22T02:05:14.845" v="145" actId="26606"/>
          <ac:spMkLst>
            <pc:docMk/>
            <pc:sldMk cId="2089995919" sldId="257"/>
            <ac:spMk id="38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15.271" v="147" actId="26606"/>
          <ac:spMkLst>
            <pc:docMk/>
            <pc:sldMk cId="2089995919" sldId="257"/>
            <ac:spMk id="40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15.271" v="147" actId="26606"/>
          <ac:spMkLst>
            <pc:docMk/>
            <pc:sldMk cId="2089995919" sldId="257"/>
            <ac:spMk id="41" creationId="{C6EDEBB9-8437-4875-ABEA-0AEDE2C90D72}"/>
          </ac:spMkLst>
        </pc:spChg>
        <pc:spChg chg="add del">
          <ac:chgData name="Naresh Koirala" userId="ffab235ee22b5169" providerId="LiveId" clId="{F270DE2E-57B3-40BB-AD8D-EA78B25B7B9A}" dt="2025-04-22T02:05:20.425" v="149" actId="26606"/>
          <ac:spMkLst>
            <pc:docMk/>
            <pc:sldMk cId="2089995919" sldId="257"/>
            <ac:spMk id="43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5:20.425" v="149" actId="26606"/>
          <ac:spMkLst>
            <pc:docMk/>
            <pc:sldMk cId="2089995919" sldId="257"/>
            <ac:spMk id="44" creationId="{F4AA0C77-4ECE-4BEE-B093-4D8E915D17CE}"/>
          </ac:spMkLst>
        </pc:spChg>
        <pc:spChg chg="add del">
          <ac:chgData name="Naresh Koirala" userId="ffab235ee22b5169" providerId="LiveId" clId="{F270DE2E-57B3-40BB-AD8D-EA78B25B7B9A}" dt="2025-04-22T02:05:20.425" v="149" actId="26606"/>
          <ac:spMkLst>
            <pc:docMk/>
            <pc:sldMk cId="2089995919" sldId="257"/>
            <ac:spMk id="45" creationId="{F5586C31-848B-4D51-83B1-B9FD594E31ED}"/>
          </ac:spMkLst>
        </pc:spChg>
        <pc:spChg chg="add del">
          <ac:chgData name="Naresh Koirala" userId="ffab235ee22b5169" providerId="LiveId" clId="{F270DE2E-57B3-40BB-AD8D-EA78B25B7B9A}" dt="2025-04-22T02:05:22.652" v="151" actId="26606"/>
          <ac:spMkLst>
            <pc:docMk/>
            <pc:sldMk cId="2089995919" sldId="257"/>
            <ac:spMk id="47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22.652" v="151" actId="26606"/>
          <ac:spMkLst>
            <pc:docMk/>
            <pc:sldMk cId="2089995919" sldId="257"/>
            <ac:spMk id="48" creationId="{8DE938CA-5A75-4A41-BBD4-248248C85E38}"/>
          </ac:spMkLst>
        </pc:spChg>
        <pc:spChg chg="add del">
          <ac:chgData name="Naresh Koirala" userId="ffab235ee22b5169" providerId="LiveId" clId="{F270DE2E-57B3-40BB-AD8D-EA78B25B7B9A}" dt="2025-04-22T02:05:33.763" v="153" actId="26606"/>
          <ac:spMkLst>
            <pc:docMk/>
            <pc:sldMk cId="2089995919" sldId="257"/>
            <ac:spMk id="50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33.763" v="153" actId="26606"/>
          <ac:spMkLst>
            <pc:docMk/>
            <pc:sldMk cId="2089995919" sldId="257"/>
            <ac:spMk id="51" creationId="{FFE50961-0F1B-484C-85BC-4BD16B9FF90E}"/>
          </ac:spMkLst>
        </pc:spChg>
        <pc:spChg chg="add del">
          <ac:chgData name="Naresh Koirala" userId="ffab235ee22b5169" providerId="LiveId" clId="{F270DE2E-57B3-40BB-AD8D-EA78B25B7B9A}" dt="2025-04-22T02:05:36.067" v="155" actId="26606"/>
          <ac:spMkLst>
            <pc:docMk/>
            <pc:sldMk cId="2089995919" sldId="257"/>
            <ac:spMk id="53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36.067" v="155" actId="26606"/>
          <ac:spMkLst>
            <pc:docMk/>
            <pc:sldMk cId="2089995919" sldId="257"/>
            <ac:spMk id="54" creationId="{E3F854FE-0B1E-4902-A4C6-5DB97EC3EF23}"/>
          </ac:spMkLst>
        </pc:spChg>
        <pc:spChg chg="add del">
          <ac:chgData name="Naresh Koirala" userId="ffab235ee22b5169" providerId="LiveId" clId="{F270DE2E-57B3-40BB-AD8D-EA78B25B7B9A}" dt="2025-04-22T02:05:37.323" v="157" actId="26606"/>
          <ac:spMkLst>
            <pc:docMk/>
            <pc:sldMk cId="2089995919" sldId="257"/>
            <ac:spMk id="56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37.323" v="157" actId="26606"/>
          <ac:spMkLst>
            <pc:docMk/>
            <pc:sldMk cId="2089995919" sldId="257"/>
            <ac:spMk id="57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6:09.258" v="163" actId="26606"/>
          <ac:spMkLst>
            <pc:docMk/>
            <pc:sldMk cId="2089995919" sldId="257"/>
            <ac:spMk id="59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6:09.258" v="163" actId="26606"/>
          <ac:spMkLst>
            <pc:docMk/>
            <pc:sldMk cId="2089995919" sldId="257"/>
            <ac:spMk id="60" creationId="{EDAFA9A5-03CC-4F94-B964-70682CDB0B16}"/>
          </ac:spMkLst>
        </pc:spChg>
        <pc:spChg chg="add del">
          <ac:chgData name="Naresh Koirala" userId="ffab235ee22b5169" providerId="LiveId" clId="{F270DE2E-57B3-40BB-AD8D-EA78B25B7B9A}" dt="2025-04-22T02:06:09.258" v="163" actId="26606"/>
          <ac:spMkLst>
            <pc:docMk/>
            <pc:sldMk cId="2089995919" sldId="257"/>
            <ac:spMk id="61" creationId="{73B36B60-731F-409B-A240-BBF521AB746D}"/>
          </ac:spMkLst>
        </pc:spChg>
        <pc:spChg chg="add del">
          <ac:chgData name="Naresh Koirala" userId="ffab235ee22b5169" providerId="LiveId" clId="{F270DE2E-57B3-40BB-AD8D-EA78B25B7B9A}" dt="2025-04-22T02:05:48.652" v="160" actId="26606"/>
          <ac:spMkLst>
            <pc:docMk/>
            <pc:sldMk cId="2089995919" sldId="257"/>
            <ac:spMk id="66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5:48.652" v="160" actId="26606"/>
          <ac:spMkLst>
            <pc:docMk/>
            <pc:sldMk cId="2089995919" sldId="257"/>
            <ac:spMk id="68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6:09.254" v="162" actId="26606"/>
          <ac:spMkLst>
            <pc:docMk/>
            <pc:sldMk cId="2089995919" sldId="257"/>
            <ac:spMk id="70" creationId="{F5586C31-848B-4D51-83B1-B9FD594E31ED}"/>
          </ac:spMkLst>
        </pc:spChg>
        <pc:spChg chg="add del">
          <ac:chgData name="Naresh Koirala" userId="ffab235ee22b5169" providerId="LiveId" clId="{F270DE2E-57B3-40BB-AD8D-EA78B25B7B9A}" dt="2025-04-22T02:06:09.254" v="162" actId="26606"/>
          <ac:spMkLst>
            <pc:docMk/>
            <pc:sldMk cId="2089995919" sldId="257"/>
            <ac:spMk id="71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6:09.254" v="162" actId="26606"/>
          <ac:spMkLst>
            <pc:docMk/>
            <pc:sldMk cId="2089995919" sldId="257"/>
            <ac:spMk id="72" creationId="{F4AA0C77-4ECE-4BEE-B093-4D8E915D17CE}"/>
          </ac:spMkLst>
        </pc:spChg>
        <pc:spChg chg="add del">
          <ac:chgData name="Naresh Koirala" userId="ffab235ee22b5169" providerId="LiveId" clId="{F270DE2E-57B3-40BB-AD8D-EA78B25B7B9A}" dt="2025-04-22T02:07:10.065" v="181" actId="26606"/>
          <ac:spMkLst>
            <pc:docMk/>
            <pc:sldMk cId="2089995919" sldId="257"/>
            <ac:spMk id="74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7:10.065" v="181" actId="26606"/>
          <ac:spMkLst>
            <pc:docMk/>
            <pc:sldMk cId="2089995919" sldId="257"/>
            <ac:spMk id="75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6:42.445" v="168" actId="26606"/>
          <ac:spMkLst>
            <pc:docMk/>
            <pc:sldMk cId="2089995919" sldId="257"/>
            <ac:spMk id="80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6:42.445" v="168" actId="26606"/>
          <ac:spMkLst>
            <pc:docMk/>
            <pc:sldMk cId="2089995919" sldId="257"/>
            <ac:spMk id="82" creationId="{F4AA0C77-4ECE-4BEE-B093-4D8E915D17CE}"/>
          </ac:spMkLst>
        </pc:spChg>
        <pc:spChg chg="add del">
          <ac:chgData name="Naresh Koirala" userId="ffab235ee22b5169" providerId="LiveId" clId="{F270DE2E-57B3-40BB-AD8D-EA78B25B7B9A}" dt="2025-04-22T02:06:42.445" v="168" actId="26606"/>
          <ac:spMkLst>
            <pc:docMk/>
            <pc:sldMk cId="2089995919" sldId="257"/>
            <ac:spMk id="84" creationId="{F5586C31-848B-4D51-83B1-B9FD594E31ED}"/>
          </ac:spMkLst>
        </pc:spChg>
        <pc:spChg chg="add del">
          <ac:chgData name="Naresh Koirala" userId="ffab235ee22b5169" providerId="LiveId" clId="{F270DE2E-57B3-40BB-AD8D-EA78B25B7B9A}" dt="2025-04-22T02:06:43.396" v="170" actId="26606"/>
          <ac:spMkLst>
            <pc:docMk/>
            <pc:sldMk cId="2089995919" sldId="257"/>
            <ac:spMk id="86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6:43.396" v="170" actId="26606"/>
          <ac:spMkLst>
            <pc:docMk/>
            <pc:sldMk cId="2089995919" sldId="257"/>
            <ac:spMk id="87" creationId="{EDAFA9A5-03CC-4F94-B964-70682CDB0B16}"/>
          </ac:spMkLst>
        </pc:spChg>
        <pc:spChg chg="add del">
          <ac:chgData name="Naresh Koirala" userId="ffab235ee22b5169" providerId="LiveId" clId="{F270DE2E-57B3-40BB-AD8D-EA78B25B7B9A}" dt="2025-04-22T02:06:43.396" v="170" actId="26606"/>
          <ac:spMkLst>
            <pc:docMk/>
            <pc:sldMk cId="2089995919" sldId="257"/>
            <ac:spMk id="88" creationId="{73B36B60-731F-409B-A240-BBF521AB746D}"/>
          </ac:spMkLst>
        </pc:spChg>
        <pc:spChg chg="add del">
          <ac:chgData name="Naresh Koirala" userId="ffab235ee22b5169" providerId="LiveId" clId="{F270DE2E-57B3-40BB-AD8D-EA78B25B7B9A}" dt="2025-04-22T02:06:44.755" v="172" actId="26606"/>
          <ac:spMkLst>
            <pc:docMk/>
            <pc:sldMk cId="2089995919" sldId="257"/>
            <ac:spMk id="90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6:44.755" v="172" actId="26606"/>
          <ac:spMkLst>
            <pc:docMk/>
            <pc:sldMk cId="2089995919" sldId="257"/>
            <ac:spMk id="91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6:45.903" v="174" actId="26606"/>
          <ac:spMkLst>
            <pc:docMk/>
            <pc:sldMk cId="2089995919" sldId="257"/>
            <ac:spMk id="93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6:47.311" v="176" actId="26606"/>
          <ac:spMkLst>
            <pc:docMk/>
            <pc:sldMk cId="2089995919" sldId="257"/>
            <ac:spMk id="95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6:47.311" v="176" actId="26606"/>
          <ac:spMkLst>
            <pc:docMk/>
            <pc:sldMk cId="2089995919" sldId="257"/>
            <ac:spMk id="96" creationId="{E3F854FE-0B1E-4902-A4C6-5DB97EC3EF23}"/>
          </ac:spMkLst>
        </pc:spChg>
        <pc:spChg chg="add del">
          <ac:chgData name="Naresh Koirala" userId="ffab235ee22b5169" providerId="LiveId" clId="{F270DE2E-57B3-40BB-AD8D-EA78B25B7B9A}" dt="2025-04-22T02:06:48.709" v="178" actId="26606"/>
          <ac:spMkLst>
            <pc:docMk/>
            <pc:sldMk cId="2089995919" sldId="257"/>
            <ac:spMk id="98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6:48.709" v="178" actId="26606"/>
          <ac:spMkLst>
            <pc:docMk/>
            <pc:sldMk cId="2089995919" sldId="257"/>
            <ac:spMk id="99" creationId="{D4995BF0-8E87-4ECF-904C-D047955C15CE}"/>
          </ac:spMkLst>
        </pc:spChg>
        <pc:spChg chg="add del">
          <ac:chgData name="Naresh Koirala" userId="ffab235ee22b5169" providerId="LiveId" clId="{F270DE2E-57B3-40BB-AD8D-EA78B25B7B9A}" dt="2025-04-22T02:07:10.062" v="180" actId="26606"/>
          <ac:spMkLst>
            <pc:docMk/>
            <pc:sldMk cId="2089995919" sldId="257"/>
            <ac:spMk id="101" creationId="{D87AB319-64C0-4E2D-B1CD-0A970301BEEA}"/>
          </ac:spMkLst>
        </pc:spChg>
        <pc:spChg chg="add del">
          <ac:chgData name="Naresh Koirala" userId="ffab235ee22b5169" providerId="LiveId" clId="{F270DE2E-57B3-40BB-AD8D-EA78B25B7B9A}" dt="2025-04-22T02:07:10.062" v="180" actId="26606"/>
          <ac:spMkLst>
            <pc:docMk/>
            <pc:sldMk cId="2089995919" sldId="257"/>
            <ac:spMk id="102" creationId="{B7CC3BB4-8536-4DBC-A194-D8AAF56C402C}"/>
          </ac:spMkLst>
        </pc:spChg>
        <pc:spChg chg="add del">
          <ac:chgData name="Naresh Koirala" userId="ffab235ee22b5169" providerId="LiveId" clId="{F270DE2E-57B3-40BB-AD8D-EA78B25B7B9A}" dt="2025-04-22T02:08:07.222" v="189" actId="26606"/>
          <ac:spMkLst>
            <pc:docMk/>
            <pc:sldMk cId="2089995919" sldId="257"/>
            <ac:spMk id="104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8:07.222" v="189" actId="26606"/>
          <ac:spMkLst>
            <pc:docMk/>
            <pc:sldMk cId="2089995919" sldId="257"/>
            <ac:spMk id="105" creationId="{FCA118C4-32A6-466D-8453-BA738103A062}"/>
          </ac:spMkLst>
        </pc:spChg>
        <pc:spChg chg="add del">
          <ac:chgData name="Naresh Koirala" userId="ffab235ee22b5169" providerId="LiveId" clId="{F270DE2E-57B3-40BB-AD8D-EA78B25B7B9A}" dt="2025-04-22T02:09:53.443" v="219" actId="700"/>
          <ac:spMkLst>
            <pc:docMk/>
            <pc:sldMk cId="2089995919" sldId="257"/>
            <ac:spMk id="110" creationId="{CD333CBE-B699-4E3B-9F45-C045F773434F}"/>
          </ac:spMkLst>
        </pc:spChg>
        <pc:spChg chg="add del">
          <ac:chgData name="Naresh Koirala" userId="ffab235ee22b5169" providerId="LiveId" clId="{F270DE2E-57B3-40BB-AD8D-EA78B25B7B9A}" dt="2025-04-22T02:09:53.443" v="219" actId="700"/>
          <ac:spMkLst>
            <pc:docMk/>
            <pc:sldMk cId="2089995919" sldId="257"/>
            <ac:spMk id="112" creationId="{C6EDEBB9-8437-4875-ABEA-0AEDE2C90D72}"/>
          </ac:spMkLst>
        </pc:spChg>
        <pc:picChg chg="add del mod">
          <ac:chgData name="Naresh Koirala" userId="ffab235ee22b5169" providerId="LiveId" clId="{F270DE2E-57B3-40BB-AD8D-EA78B25B7B9A}" dt="2025-04-22T02:10:00.921" v="221" actId="478"/>
          <ac:picMkLst>
            <pc:docMk/>
            <pc:sldMk cId="2089995919" sldId="257"/>
            <ac:picMk id="5" creationId="{A741BD8B-FCA7-1C56-E817-55EFE9C598AC}"/>
          </ac:picMkLst>
        </pc:picChg>
        <pc:picChg chg="add mod">
          <ac:chgData name="Naresh Koirala" userId="ffab235ee22b5169" providerId="LiveId" clId="{F270DE2E-57B3-40BB-AD8D-EA78B25B7B9A}" dt="2025-04-22T02:10:10.512" v="223" actId="26606"/>
          <ac:picMkLst>
            <pc:docMk/>
            <pc:sldMk cId="2089995919" sldId="257"/>
            <ac:picMk id="11" creationId="{6B93F227-EF27-B983-674F-BD49D774CECC}"/>
          </ac:picMkLst>
        </pc:picChg>
        <pc:cxnChg chg="add del">
          <ac:chgData name="Naresh Koirala" userId="ffab235ee22b5169" providerId="LiveId" clId="{F270DE2E-57B3-40BB-AD8D-EA78B25B7B9A}" dt="2025-04-22T02:03:55.314" v="132" actId="26606"/>
          <ac:cxnSpMkLst>
            <pc:docMk/>
            <pc:sldMk cId="2089995919" sldId="257"/>
            <ac:cxnSpMk id="15" creationId="{9E13708B-D2E3-41E3-BD49-F910056473ED}"/>
          </ac:cxnSpMkLst>
        </pc:cxnChg>
      </pc:sldChg>
      <pc:sldChg chg="ord">
        <pc:chgData name="Naresh Koirala" userId="ffab235ee22b5169" providerId="LiveId" clId="{F270DE2E-57B3-40BB-AD8D-EA78B25B7B9A}" dt="2025-04-22T12:09:39.723" v="230"/>
        <pc:sldMkLst>
          <pc:docMk/>
          <pc:sldMk cId="620930357" sldId="259"/>
        </pc:sldMkLst>
      </pc:sldChg>
      <pc:sldChg chg="ord">
        <pc:chgData name="Naresh Koirala" userId="ffab235ee22b5169" providerId="LiveId" clId="{F270DE2E-57B3-40BB-AD8D-EA78B25B7B9A}" dt="2025-04-22T12:15:32.404" v="232"/>
        <pc:sldMkLst>
          <pc:docMk/>
          <pc:sldMk cId="2786816799" sldId="266"/>
        </pc:sldMkLst>
      </pc:sldChg>
      <pc:sldChg chg="new">
        <pc:chgData name="Naresh Koirala" userId="ffab235ee22b5169" providerId="LiveId" clId="{F270DE2E-57B3-40BB-AD8D-EA78B25B7B9A}" dt="2025-04-22T12:19:24.332" v="233" actId="680"/>
        <pc:sldMkLst>
          <pc:docMk/>
          <pc:sldMk cId="348057262" sldId="267"/>
        </pc:sldMkLst>
      </pc:sldChg>
    </pc:docChg>
  </pc:docChgLst>
  <pc:docChgLst>
    <pc:chgData name="Guest User" providerId="Windows Live" clId="Web-{9BB143EC-F797-E2BE-9E20-D9C671ADB0E1}"/>
    <pc:docChg chg="addSld modSld sldOrd">
      <pc:chgData name="Guest User" userId="" providerId="Windows Live" clId="Web-{9BB143EC-F797-E2BE-9E20-D9C671ADB0E1}" dt="2025-04-22T09:27:25.810" v="562"/>
      <pc:docMkLst>
        <pc:docMk/>
      </pc:docMkLst>
      <pc:sldChg chg="addSp delSp modSp">
        <pc:chgData name="Guest User" userId="" providerId="Windows Live" clId="Web-{9BB143EC-F797-E2BE-9E20-D9C671ADB0E1}" dt="2025-04-22T09:20:44.326" v="540"/>
        <pc:sldMkLst>
          <pc:docMk/>
          <pc:sldMk cId="620930357" sldId="259"/>
        </pc:sldMkLst>
        <pc:spChg chg="mod">
          <ac:chgData name="Guest User" userId="" providerId="Windows Live" clId="Web-{9BB143EC-F797-E2BE-9E20-D9C671ADB0E1}" dt="2025-04-22T09:20:44.326" v="540"/>
          <ac:spMkLst>
            <pc:docMk/>
            <pc:sldMk cId="620930357" sldId="259"/>
            <ac:spMk id="2" creationId="{9F42D75F-B869-ABA0-AE1E-8984D9A26E1E}"/>
          </ac:spMkLst>
        </pc:spChg>
        <pc:spChg chg="add del mod">
          <ac:chgData name="Guest User" userId="" providerId="Windows Live" clId="Web-{9BB143EC-F797-E2BE-9E20-D9C671ADB0E1}" dt="2025-04-22T09:20:44.326" v="540"/>
          <ac:spMkLst>
            <pc:docMk/>
            <pc:sldMk cId="620930357" sldId="259"/>
            <ac:spMk id="3" creationId="{562B29B0-E65C-7B0C-808C-A92323993CC4}"/>
          </ac:spMkLst>
        </pc:spChg>
        <pc:spChg chg="add">
          <ac:chgData name="Guest User" userId="" providerId="Windows Live" clId="Web-{9BB143EC-F797-E2BE-9E20-D9C671ADB0E1}" dt="2025-04-22T09:20:44.326" v="540"/>
          <ac:spMkLst>
            <pc:docMk/>
            <pc:sldMk cId="620930357" sldId="259"/>
            <ac:spMk id="10" creationId="{D6EA1A26-163F-4F15-91F4-F2C51AC9C106}"/>
          </ac:spMkLst>
        </pc:spChg>
        <pc:spChg chg="add">
          <ac:chgData name="Guest User" userId="" providerId="Windows Live" clId="Web-{9BB143EC-F797-E2BE-9E20-D9C671ADB0E1}" dt="2025-04-22T09:20:44.326" v="540"/>
          <ac:spMkLst>
            <pc:docMk/>
            <pc:sldMk cId="620930357" sldId="259"/>
            <ac:spMk id="11" creationId="{562B29B0-E65C-7B0C-808C-A92323993CC4}"/>
          </ac:spMkLst>
        </pc:spChg>
        <pc:graphicFrameChg chg="add del">
          <ac:chgData name="Guest User" userId="" providerId="Windows Live" clId="Web-{9BB143EC-F797-E2BE-9E20-D9C671ADB0E1}" dt="2025-04-22T09:20:40.560" v="537"/>
          <ac:graphicFrameMkLst>
            <pc:docMk/>
            <pc:sldMk cId="620930357" sldId="259"/>
            <ac:graphicFrameMk id="7" creationId="{02C1F132-F8F7-E246-BFD1-DE39414A8B1E}"/>
          </ac:graphicFrameMkLst>
        </pc:graphicFrameChg>
        <pc:graphicFrameChg chg="add del">
          <ac:chgData name="Guest User" userId="" providerId="Windows Live" clId="Web-{9BB143EC-F797-E2BE-9E20-D9C671ADB0E1}" dt="2025-04-22T09:20:44.326" v="539"/>
          <ac:graphicFrameMkLst>
            <pc:docMk/>
            <pc:sldMk cId="620930357" sldId="259"/>
            <ac:graphicFrameMk id="9" creationId="{E9C3366F-3C6C-6081-06F5-7843D53D69C9}"/>
          </ac:graphicFrameMkLst>
        </pc:graphicFrameChg>
        <pc:picChg chg="mod">
          <ac:chgData name="Guest User" userId="" providerId="Windows Live" clId="Web-{9BB143EC-F797-E2BE-9E20-D9C671ADB0E1}" dt="2025-04-22T09:20:44.326" v="540"/>
          <ac:picMkLst>
            <pc:docMk/>
            <pc:sldMk cId="620930357" sldId="259"/>
            <ac:picMk id="5" creationId="{1DFBF3DA-C68F-4E2F-4BFD-9C0FFCD006F9}"/>
          </ac:picMkLst>
        </pc:picChg>
      </pc:sldChg>
      <pc:sldChg chg="ord">
        <pc:chgData name="Guest User" userId="" providerId="Windows Live" clId="Web-{9BB143EC-F797-E2BE-9E20-D9C671ADB0E1}" dt="2025-04-22T08:52:53.845" v="295"/>
        <pc:sldMkLst>
          <pc:docMk/>
          <pc:sldMk cId="3659914896" sldId="260"/>
        </pc:sldMkLst>
      </pc:sldChg>
      <pc:sldChg chg="addSp delSp modSp ord">
        <pc:chgData name="Guest User" userId="" providerId="Windows Live" clId="Web-{9BB143EC-F797-E2BE-9E20-D9C671ADB0E1}" dt="2025-04-22T09:21:19.482" v="549"/>
        <pc:sldMkLst>
          <pc:docMk/>
          <pc:sldMk cId="1911841281" sldId="261"/>
        </pc:sldMkLst>
        <pc:spChg chg="mod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2" creationId="{CCD7DD62-EFFB-5FFF-69C3-FB0AD41DD0D8}"/>
          </ac:spMkLst>
        </pc:spChg>
        <pc:spChg chg="del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11" creationId="{61B2A784-4501-42A8-86DF-DB27DE395089}"/>
          </ac:spMkLst>
        </pc:spChg>
        <pc:spChg chg="del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15" creationId="{9BCC826D-E368-4D93-867E-47BA6A78AA9D}"/>
          </ac:spMkLst>
        </pc:spChg>
        <pc:spChg chg="del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21" creationId="{057426C9-BA75-4FF0-984A-E94823AF7911}"/>
          </ac:spMkLst>
        </pc:spChg>
        <pc:spChg chg="del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23" creationId="{10E5AB32-7D58-4FAC-8B91-5833068C311E}"/>
          </ac:spMkLst>
        </pc:spChg>
        <pc:spChg chg="add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28" creationId="{D9D9D0AB-1E2F-44A8-B9C6-FA4098301883}"/>
          </ac:spMkLst>
        </pc:spChg>
        <pc:spChg chg="add mod">
          <ac:chgData name="Guest User" userId="" providerId="Windows Live" clId="Web-{9BB143EC-F797-E2BE-9E20-D9C671ADB0E1}" dt="2025-04-22T09:21:16.232" v="547"/>
          <ac:spMkLst>
            <pc:docMk/>
            <pc:sldMk cId="1911841281" sldId="261"/>
            <ac:spMk id="30" creationId="{50E2AEF9-3220-4407-B76B-1B6E3952E8E3}"/>
          </ac:spMkLst>
        </pc:spChg>
        <pc:spChg chg="add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32" creationId="{A7B3F9C8-86C0-4312-86B9-092F501C3D12}"/>
          </ac:spMkLst>
        </pc:spChg>
        <pc:spChg chg="add mod">
          <ac:chgData name="Guest User" userId="" providerId="Windows Live" clId="Web-{9BB143EC-F797-E2BE-9E20-D9C671ADB0E1}" dt="2025-04-22T09:21:17.607" v="548"/>
          <ac:spMkLst>
            <pc:docMk/>
            <pc:sldMk cId="1911841281" sldId="261"/>
            <ac:spMk id="34" creationId="{2CAFBD32-D3B9-4AA1-8A52-E7788A9556B8}"/>
          </ac:spMkLst>
        </pc:spChg>
        <pc:spChg chg="mod">
          <ac:chgData name="Guest User" userId="" providerId="Windows Live" clId="Web-{9BB143EC-F797-E2BE-9E20-D9C671ADB0E1}" dt="2025-04-22T09:21:19.482" v="549"/>
          <ac:spMkLst>
            <pc:docMk/>
            <pc:sldMk cId="1911841281" sldId="261"/>
            <ac:spMk id="38" creationId="{7B1FFF1B-D8E7-43C1-963D-013BA4049457}"/>
          </ac:spMkLst>
        </pc:spChg>
        <pc:spChg chg="add">
          <ac:chgData name="Guest User" userId="" providerId="Windows Live" clId="Web-{9BB143EC-F797-E2BE-9E20-D9C671ADB0E1}" dt="2025-04-22T09:20:29.357" v="535"/>
          <ac:spMkLst>
            <pc:docMk/>
            <pc:sldMk cId="1911841281" sldId="261"/>
            <ac:spMk id="40" creationId="{EEE4CF30-56F7-4B6A-9A9B-A640E1922C9E}"/>
          </ac:spMkLst>
        </pc:spChg>
        <pc:picChg chg="del">
          <ac:chgData name="Guest User" userId="" providerId="Windows Live" clId="Web-{9BB143EC-F797-E2BE-9E20-D9C671ADB0E1}" dt="2025-04-22T09:20:03.482" v="530"/>
          <ac:picMkLst>
            <pc:docMk/>
            <pc:sldMk cId="1911841281" sldId="261"/>
            <ac:picMk id="4" creationId="{0CE447B5-B9D8-E87D-D777-32F9F2E82987}"/>
          </ac:picMkLst>
        </pc:picChg>
        <pc:picChg chg="add del mod">
          <ac:chgData name="Guest User" userId="" providerId="Windows Live" clId="Web-{9BB143EC-F797-E2BE-9E20-D9C671ADB0E1}" dt="2025-04-22T09:19:55.904" v="528"/>
          <ac:picMkLst>
            <pc:docMk/>
            <pc:sldMk cId="1911841281" sldId="261"/>
            <ac:picMk id="5" creationId="{256AB0F7-9A08-CB7B-AF88-2849ABF26C85}"/>
          </ac:picMkLst>
        </pc:picChg>
        <pc:picChg chg="add mod">
          <ac:chgData name="Guest User" userId="" providerId="Windows Live" clId="Web-{9BB143EC-F797-E2BE-9E20-D9C671ADB0E1}" dt="2025-04-22T09:19:52.201" v="527" actId="1076"/>
          <ac:picMkLst>
            <pc:docMk/>
            <pc:sldMk cId="1911841281" sldId="261"/>
            <ac:picMk id="7" creationId="{B7FEE863-F4AA-3F7A-AC1E-078BB7C65552}"/>
          </ac:picMkLst>
        </pc:picChg>
        <pc:picChg chg="add mod">
          <ac:chgData name="Guest User" userId="" providerId="Windows Live" clId="Web-{9BB143EC-F797-E2BE-9E20-D9C671ADB0E1}" dt="2025-04-22T09:20:23.092" v="534" actId="1076"/>
          <ac:picMkLst>
            <pc:docMk/>
            <pc:sldMk cId="1911841281" sldId="261"/>
            <ac:picMk id="8" creationId="{0313983C-98DE-DA05-7915-EF399D3080DF}"/>
          </ac:picMkLst>
        </pc:picChg>
      </pc:sldChg>
      <pc:sldChg chg="modSp">
        <pc:chgData name="Guest User" userId="" providerId="Windows Live" clId="Web-{9BB143EC-F797-E2BE-9E20-D9C671ADB0E1}" dt="2025-04-22T05:25:55.884" v="4" actId="20577"/>
        <pc:sldMkLst>
          <pc:docMk/>
          <pc:sldMk cId="4035804328" sldId="262"/>
        </pc:sldMkLst>
        <pc:spChg chg="mod">
          <ac:chgData name="Guest User" userId="" providerId="Windows Live" clId="Web-{9BB143EC-F797-E2BE-9E20-D9C671ADB0E1}" dt="2025-04-22T05:25:55.884" v="4" actId="20577"/>
          <ac:spMkLst>
            <pc:docMk/>
            <pc:sldMk cId="4035804328" sldId="262"/>
            <ac:spMk id="3" creationId="{A71271D4-FE22-7D9F-8F01-DC35BDCCE5C2}"/>
          </ac:spMkLst>
        </pc:spChg>
      </pc:sldChg>
      <pc:sldChg chg="modSp">
        <pc:chgData name="Guest User" userId="" providerId="Windows Live" clId="Web-{9BB143EC-F797-E2BE-9E20-D9C671ADB0E1}" dt="2025-04-22T09:21:22.560" v="550"/>
        <pc:sldMkLst>
          <pc:docMk/>
          <pc:sldMk cId="3258413806" sldId="263"/>
        </pc:sldMkLst>
        <pc:spChg chg="mod">
          <ac:chgData name="Guest User" userId="" providerId="Windows Live" clId="Web-{9BB143EC-F797-E2BE-9E20-D9C671ADB0E1}" dt="2025-04-22T09:02:37.500" v="502" actId="20577"/>
          <ac:spMkLst>
            <pc:docMk/>
            <pc:sldMk cId="3258413806" sldId="263"/>
            <ac:spMk id="3" creationId="{570FFE97-7E85-CCDF-6394-A77010056C4E}"/>
          </ac:spMkLst>
        </pc:spChg>
        <pc:spChg chg="mod">
          <ac:chgData name="Guest User" userId="" providerId="Windows Live" clId="Web-{9BB143EC-F797-E2BE-9E20-D9C671ADB0E1}" dt="2025-04-22T09:21:22.560" v="550"/>
          <ac:spMkLst>
            <pc:docMk/>
            <pc:sldMk cId="3258413806" sldId="263"/>
            <ac:spMk id="25" creationId="{738E525B-CC61-44CA-83E8-6CC4CB86E415}"/>
          </ac:spMkLst>
        </pc:spChg>
        <pc:picChg chg="mod">
          <ac:chgData name="Guest User" userId="" providerId="Windows Live" clId="Web-{9BB143EC-F797-E2BE-9E20-D9C671ADB0E1}" dt="2025-04-22T09:00:59.766" v="474" actId="14100"/>
          <ac:picMkLst>
            <pc:docMk/>
            <pc:sldMk cId="3258413806" sldId="263"/>
            <ac:picMk id="4" creationId="{4F77679F-06D9-A3D4-40DB-CE1A4890E599}"/>
          </ac:picMkLst>
        </pc:picChg>
        <pc:picChg chg="mod">
          <ac:chgData name="Guest User" userId="" providerId="Windows Live" clId="Web-{9BB143EC-F797-E2BE-9E20-D9C671ADB0E1}" dt="2025-04-22T09:00:57.391" v="473" actId="14100"/>
          <ac:picMkLst>
            <pc:docMk/>
            <pc:sldMk cId="3258413806" sldId="263"/>
            <ac:picMk id="6" creationId="{93B559BA-22A4-18F6-62C2-DA73EF6A5A63}"/>
          </ac:picMkLst>
        </pc:picChg>
      </pc:sldChg>
      <pc:sldChg chg="modSp modNotes">
        <pc:chgData name="Guest User" userId="" providerId="Windows Live" clId="Web-{9BB143EC-F797-E2BE-9E20-D9C671ADB0E1}" dt="2025-04-22T09:18:06.561" v="519"/>
        <pc:sldMkLst>
          <pc:docMk/>
          <pc:sldMk cId="1641067604" sldId="264"/>
        </pc:sldMkLst>
        <pc:spChg chg="mod">
          <ac:chgData name="Guest User" userId="" providerId="Windows Live" clId="Web-{9BB143EC-F797-E2BE-9E20-D9C671ADB0E1}" dt="2025-04-22T09:05:47.984" v="516" actId="20577"/>
          <ac:spMkLst>
            <pc:docMk/>
            <pc:sldMk cId="1641067604" sldId="264"/>
            <ac:spMk id="3" creationId="{1AF639C0-F4A6-0E7B-D47D-C1DD98D2B4B8}"/>
          </ac:spMkLst>
        </pc:spChg>
      </pc:sldChg>
      <pc:sldChg chg="addSp modSp new mod setBg modNotes">
        <pc:chgData name="Guest User" userId="" providerId="Windows Live" clId="Web-{9BB143EC-F797-E2BE-9E20-D9C671ADB0E1}" dt="2025-04-22T09:21:11.420" v="546"/>
        <pc:sldMkLst>
          <pc:docMk/>
          <pc:sldMk cId="479759901" sldId="265"/>
        </pc:sldMkLst>
        <pc:spChg chg="mo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2" creationId="{6CA2637E-FC2A-FBFB-15FA-EA32E9D6D2E8}"/>
          </ac:spMkLst>
        </pc:spChg>
        <pc:spChg chg="mod or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3" creationId="{499204C9-249E-DCBB-565C-FAF1142AF358}"/>
          </ac:spMkLst>
        </pc:spChg>
        <pc:spChg chg="ad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11" creationId="{61B2A784-4501-42A8-86DF-DB27DE395089}"/>
          </ac:spMkLst>
        </pc:spChg>
        <pc:spChg chg="add mod">
          <ac:chgData name="Guest User" userId="" providerId="Windows Live" clId="Web-{9BB143EC-F797-E2BE-9E20-D9C671ADB0E1}" dt="2025-04-22T09:21:11.420" v="546"/>
          <ac:spMkLst>
            <pc:docMk/>
            <pc:sldMk cId="479759901" sldId="265"/>
            <ac:spMk id="13" creationId="{8A330AB8-A767-46C8-ABEF-2477854EF61D}"/>
          </ac:spMkLst>
        </pc:spChg>
        <pc:spChg chg="ad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15" creationId="{9BCC826D-E368-4D93-867E-47BA6A78AA9D}"/>
          </ac:spMkLst>
        </pc:spChg>
        <pc:spChg chg="add mod">
          <ac:chgData name="Guest User" userId="" providerId="Windows Live" clId="Web-{9BB143EC-F797-E2BE-9E20-D9C671ADB0E1}" dt="2025-04-22T09:21:07.576" v="544"/>
          <ac:spMkLst>
            <pc:docMk/>
            <pc:sldMk cId="479759901" sldId="265"/>
            <ac:spMk id="17" creationId="{88E62604-C40E-4D56-9D66-FD94B0CA40CB}"/>
          </ac:spMkLst>
        </pc:spChg>
        <pc:spChg chg="ad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19" creationId="{B3D444CF-66C9-4D8B-8F07-B99490CBDC3F}"/>
          </ac:spMkLst>
        </pc:spChg>
        <pc:spChg chg="add mod">
          <ac:chgData name="Guest User" userId="" providerId="Windows Live" clId="Web-{9BB143EC-F797-E2BE-9E20-D9C671ADB0E1}" dt="2025-04-22T09:21:09.388" v="545"/>
          <ac:spMkLst>
            <pc:docMk/>
            <pc:sldMk cId="479759901" sldId="265"/>
            <ac:spMk id="21" creationId="{057426C9-BA75-4FF0-984A-E94823AF7911}"/>
          </ac:spMkLst>
        </pc:spChg>
        <pc:spChg chg="add">
          <ac:chgData name="Guest User" userId="" providerId="Windows Live" clId="Web-{9BB143EC-F797-E2BE-9E20-D9C671ADB0E1}" dt="2025-04-22T09:21:01.982" v="541"/>
          <ac:spMkLst>
            <pc:docMk/>
            <pc:sldMk cId="479759901" sldId="265"/>
            <ac:spMk id="23" creationId="{10E5AB32-7D58-4FAC-8B91-5833068C311E}"/>
          </ac:spMkLst>
        </pc:spChg>
        <pc:picChg chg="add mod">
          <ac:chgData name="Guest User" userId="" providerId="Windows Live" clId="Web-{9BB143EC-F797-E2BE-9E20-D9C671ADB0E1}" dt="2025-04-22T09:21:01.982" v="541"/>
          <ac:picMkLst>
            <pc:docMk/>
            <pc:sldMk cId="479759901" sldId="265"/>
            <ac:picMk id="4" creationId="{0F605946-796F-D3BD-9EE0-E7E5E00C3F1C}"/>
          </ac:picMkLst>
        </pc:picChg>
        <pc:picChg chg="add mod">
          <ac:chgData name="Guest User" userId="" providerId="Windows Live" clId="Web-{9BB143EC-F797-E2BE-9E20-D9C671ADB0E1}" dt="2025-04-22T09:18:55.998" v="523" actId="1076"/>
          <ac:picMkLst>
            <pc:docMk/>
            <pc:sldMk cId="479759901" sldId="265"/>
            <ac:picMk id="5" creationId="{467995ED-57AA-99AF-6EDD-CDC443AEA1F3}"/>
          </ac:picMkLst>
        </pc:picChg>
        <pc:picChg chg="add mod">
          <ac:chgData name="Guest User" userId="" providerId="Windows Live" clId="Web-{9BB143EC-F797-E2BE-9E20-D9C671ADB0E1}" dt="2025-04-22T09:19:22.029" v="525" actId="1076"/>
          <ac:picMkLst>
            <pc:docMk/>
            <pc:sldMk cId="479759901" sldId="265"/>
            <ac:picMk id="6" creationId="{363DD815-2D4C-DE1E-EEE1-692298E38DAC}"/>
          </ac:picMkLst>
        </pc:picChg>
      </pc:sldChg>
      <pc:sldChg chg="addSp delSp modSp new mod setBg setClrOvrMap">
        <pc:chgData name="Guest User" userId="" providerId="Windows Live" clId="Web-{9BB143EC-F797-E2BE-9E20-D9C671ADB0E1}" dt="2025-04-22T09:27:25.810" v="562"/>
        <pc:sldMkLst>
          <pc:docMk/>
          <pc:sldMk cId="2786816799" sldId="266"/>
        </pc:sldMkLst>
        <pc:spChg chg="mod or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2" creationId="{F2002F6F-5A8D-D1DD-8D2B-EEEBC699C808}"/>
          </ac:spMkLst>
        </pc:spChg>
        <pc:spChg chg="mod or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3" creationId="{453781F0-4DFB-61A7-6B32-1FF8AE5BDFD8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12" creationId="{D9D9D0AB-1E2F-44A8-B9C6-FA4098301883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14" creationId="{50E2AEF9-3220-4407-B76B-1B6E3952E8E3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16" creationId="{2CAFBD32-D3B9-4AA1-8A52-E7788A9556B8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18" creationId="{7B1FFF1B-D8E7-43C1-963D-013BA4049457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20" creationId="{DB4FA13C-38C9-429E-801A-9C96D213BD39}"/>
          </ac:spMkLst>
        </pc:spChg>
        <pc:spChg chg="add del">
          <ac:chgData name="Guest User" userId="" providerId="Windows Live" clId="Web-{9BB143EC-F797-E2BE-9E20-D9C671ADB0E1}" dt="2025-04-22T09:27:25.794" v="561"/>
          <ac:spMkLst>
            <pc:docMk/>
            <pc:sldMk cId="2786816799" sldId="266"/>
            <ac:spMk id="22" creationId="{D8968742-1D40-4F6B-9272-064FD1631BB9}"/>
          </ac:spMkLst>
        </pc:spChg>
        <pc:spChg chg="ad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24" creationId="{6D043292-708B-4F69-AE72-8FB56C6E8E85}"/>
          </ac:spMkLst>
        </pc:spChg>
        <pc:spChg chg="ad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25" creationId="{D45E41D5-7683-4F44-A542-C6A0DE2C6D7B}"/>
          </ac:spMkLst>
        </pc:spChg>
        <pc:spChg chg="ad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26" creationId="{EC65CCCC-5CE4-450A-97CF-80E60F137546}"/>
          </ac:spMkLst>
        </pc:spChg>
        <pc:spChg chg="add">
          <ac:chgData name="Guest User" userId="" providerId="Windows Live" clId="Web-{9BB143EC-F797-E2BE-9E20-D9C671ADB0E1}" dt="2025-04-22T09:27:25.810" v="562"/>
          <ac:spMkLst>
            <pc:docMk/>
            <pc:sldMk cId="2786816799" sldId="266"/>
            <ac:spMk id="27" creationId="{4A484C2F-6581-4F7F-BF63-D2CDF5287511}"/>
          </ac:spMkLst>
        </pc:spChg>
        <pc:picChg chg="add mod ord">
          <ac:chgData name="Guest User" userId="" providerId="Windows Live" clId="Web-{9BB143EC-F797-E2BE-9E20-D9C671ADB0E1}" dt="2025-04-22T09:27:25.810" v="562"/>
          <ac:picMkLst>
            <pc:docMk/>
            <pc:sldMk cId="2786816799" sldId="266"/>
            <ac:picMk id="4" creationId="{890DCAD5-5048-E064-0C7E-B1948E63BFC5}"/>
          </ac:picMkLst>
        </pc:picChg>
        <pc:picChg chg="add mod">
          <ac:chgData name="Guest User" userId="" providerId="Windows Live" clId="Web-{9BB143EC-F797-E2BE-9E20-D9C671ADB0E1}" dt="2025-04-22T09:27:25.810" v="562"/>
          <ac:picMkLst>
            <pc:docMk/>
            <pc:sldMk cId="2786816799" sldId="266"/>
            <ac:picMk id="5" creationId="{5B2B447F-0591-18B6-7116-302A43853AEF}"/>
          </ac:picMkLst>
        </pc:picChg>
        <pc:picChg chg="add mod ord">
          <ac:chgData name="Guest User" userId="" providerId="Windows Live" clId="Web-{9BB143EC-F797-E2BE-9E20-D9C671ADB0E1}" dt="2025-04-22T09:27:25.810" v="562"/>
          <ac:picMkLst>
            <pc:docMk/>
            <pc:sldMk cId="2786816799" sldId="266"/>
            <ac:picMk id="6" creationId="{DF47802D-18FF-3CB3-FE37-C1AD95EDA00F}"/>
          </ac:picMkLst>
        </pc:picChg>
        <pc:picChg chg="add mod ord">
          <ac:chgData name="Guest User" userId="" providerId="Windows Live" clId="Web-{9BB143EC-F797-E2BE-9E20-D9C671ADB0E1}" dt="2025-04-22T09:27:25.810" v="562"/>
          <ac:picMkLst>
            <pc:docMk/>
            <pc:sldMk cId="2786816799" sldId="266"/>
            <ac:picMk id="7" creationId="{CAD9CBB6-15D0-75F8-5FD6-9B0C26238B91}"/>
          </ac:picMkLst>
        </pc:picChg>
      </pc:sldChg>
    </pc:docChg>
  </pc:docChgLst>
  <pc:docChgLst>
    <pc:chgData name="Guest User" providerId="Windows Live" clId="Web-{455715EC-45B7-2BF0-70E5-74FFFEA15753}"/>
    <pc:docChg chg="modSld">
      <pc:chgData name="Guest User" userId="" providerId="Windows Live" clId="Web-{455715EC-45B7-2BF0-70E5-74FFFEA15753}" dt="2025-04-22T18:46:37.998" v="187" actId="20577"/>
      <pc:docMkLst>
        <pc:docMk/>
      </pc:docMkLst>
      <pc:sldChg chg="addSp delSp modSp">
        <pc:chgData name="Guest User" userId="" providerId="Windows Live" clId="Web-{455715EC-45B7-2BF0-70E5-74FFFEA15753}" dt="2025-04-22T18:32:50.502" v="91" actId="20577"/>
        <pc:sldMkLst>
          <pc:docMk/>
          <pc:sldMk cId="2961150792" sldId="256"/>
        </pc:sldMkLst>
        <pc:spChg chg="mod">
          <ac:chgData name="Guest User" userId="" providerId="Windows Live" clId="Web-{455715EC-45B7-2BF0-70E5-74FFFEA15753}" dt="2025-04-22T18:30:09.074" v="71" actId="20577"/>
          <ac:spMkLst>
            <pc:docMk/>
            <pc:sldMk cId="2961150792" sldId="256"/>
            <ac:spMk id="2" creationId="{82DA6E8B-78DB-AB6D-C3B9-DB24314719E7}"/>
          </ac:spMkLst>
        </pc:spChg>
        <pc:spChg chg="mod">
          <ac:chgData name="Guest User" userId="" providerId="Windows Live" clId="Web-{455715EC-45B7-2BF0-70E5-74FFFEA15753}" dt="2025-04-22T18:32:50.502" v="91" actId="20577"/>
          <ac:spMkLst>
            <pc:docMk/>
            <pc:sldMk cId="2961150792" sldId="256"/>
            <ac:spMk id="3" creationId="{C609EF6E-E7D0-362F-B941-9771D4F9D5FC}"/>
          </ac:spMkLst>
        </pc:spChg>
        <pc:spChg chg="del">
          <ac:chgData name="Guest User" userId="" providerId="Windows Live" clId="Web-{455715EC-45B7-2BF0-70E5-74FFFEA15753}" dt="2025-04-22T17:35:13.181" v="45"/>
          <ac:spMkLst>
            <pc:docMk/>
            <pc:sldMk cId="2961150792" sldId="256"/>
            <ac:spMk id="31" creationId="{FCA118C4-32A6-466D-8453-BA738103A062}"/>
          </ac:spMkLst>
        </pc:spChg>
        <pc:spChg chg="add del">
          <ac:chgData name="Guest User" userId="" providerId="Windows Live" clId="Web-{455715EC-45B7-2BF0-70E5-74FFFEA15753}" dt="2025-04-22T17:35:34.369" v="46"/>
          <ac:spMkLst>
            <pc:docMk/>
            <pc:sldMk cId="2961150792" sldId="256"/>
            <ac:spMk id="37" creationId="{BEB1B515-F9F4-43DB-9558-A4C5ABBBFB91}"/>
          </ac:spMkLst>
        </pc:spChg>
        <pc:spChg chg="add del">
          <ac:chgData name="Guest User" userId="" providerId="Windows Live" clId="Web-{455715EC-45B7-2BF0-70E5-74FFFEA15753}" dt="2025-04-22T17:35:34.369" v="46"/>
          <ac:spMkLst>
            <pc:docMk/>
            <pc:sldMk cId="2961150792" sldId="256"/>
            <ac:spMk id="40" creationId="{82C9528F-903F-4F75-99E3-CC588843E0CA}"/>
          </ac:spMkLst>
        </pc:spChg>
        <pc:spChg chg="add">
          <ac:chgData name="Guest User" userId="" providerId="Windows Live" clId="Web-{455715EC-45B7-2BF0-70E5-74FFFEA15753}" dt="2025-04-22T17:35:34.369" v="46"/>
          <ac:spMkLst>
            <pc:docMk/>
            <pc:sldMk cId="2961150792" sldId="256"/>
            <ac:spMk id="45" creationId="{6E36B62D-34E6-41D4-B3AA-AC21AB387936}"/>
          </ac:spMkLst>
        </pc:spChg>
        <pc:spChg chg="add">
          <ac:chgData name="Guest User" userId="" providerId="Windows Live" clId="Web-{455715EC-45B7-2BF0-70E5-74FFFEA15753}" dt="2025-04-22T17:35:34.369" v="46"/>
          <ac:spMkLst>
            <pc:docMk/>
            <pc:sldMk cId="2961150792" sldId="256"/>
            <ac:spMk id="47" creationId="{97E92409-AD19-4CE3-9956-8C03560F7E06}"/>
          </ac:spMkLst>
        </pc:spChg>
        <pc:picChg chg="mod modCrop">
          <ac:chgData name="Guest User" userId="" providerId="Windows Live" clId="Web-{455715EC-45B7-2BF0-70E5-74FFFEA15753}" dt="2025-04-22T17:35:34.369" v="46"/>
          <ac:picMkLst>
            <pc:docMk/>
            <pc:sldMk cId="2961150792" sldId="256"/>
            <ac:picMk id="4" creationId="{9292FAC0-EB9E-8ADE-B6C4-23E5903F009C}"/>
          </ac:picMkLst>
        </pc:picChg>
      </pc:sldChg>
      <pc:sldChg chg="addSp delSp modSp mod setBg setClrOvrMap">
        <pc:chgData name="Guest User" userId="" providerId="Windows Live" clId="Web-{455715EC-45B7-2BF0-70E5-74FFFEA15753}" dt="2025-04-22T18:33:14.221" v="93" actId="1076"/>
        <pc:sldMkLst>
          <pc:docMk/>
          <pc:sldMk cId="2089995919" sldId="257"/>
        </pc:sldMkLst>
        <pc:spChg chg="mod ord">
          <ac:chgData name="Guest User" userId="" providerId="Windows Live" clId="Web-{455715EC-45B7-2BF0-70E5-74FFFEA15753}" dt="2025-04-22T18:33:14.221" v="93" actId="1076"/>
          <ac:spMkLst>
            <pc:docMk/>
            <pc:sldMk cId="2089995919" sldId="257"/>
            <ac:spMk id="2" creationId="{146D6754-34F7-1BAB-A21B-7D68F0ACA636}"/>
          </ac:spMkLst>
        </pc:spChg>
        <pc:spChg chg="add del">
          <ac:chgData name="Guest User" userId="" providerId="Windows Live" clId="Web-{455715EC-45B7-2BF0-70E5-74FFFEA15753}" dt="2025-04-22T17:37:04.872" v="53"/>
          <ac:spMkLst>
            <pc:docMk/>
            <pc:sldMk cId="2089995919" sldId="257"/>
            <ac:spMk id="16" creationId="{D6EA1A26-163F-4F15-91F4-F2C51AC9C106}"/>
          </ac:spMkLst>
        </pc:spChg>
        <pc:spChg chg="add del">
          <ac:chgData name="Guest User" userId="" providerId="Windows Live" clId="Web-{455715EC-45B7-2BF0-70E5-74FFFEA15753}" dt="2025-04-22T17:36:59.841" v="52"/>
          <ac:spMkLst>
            <pc:docMk/>
            <pc:sldMk cId="2089995919" sldId="257"/>
            <ac:spMk id="19" creationId="{CD333CBE-B699-4E3B-9F45-C045F773434F}"/>
          </ac:spMkLst>
        </pc:spChg>
        <pc:spChg chg="add del">
          <ac:chgData name="Guest User" userId="" providerId="Windows Live" clId="Web-{455715EC-45B7-2BF0-70E5-74FFFEA15753}" dt="2025-04-22T17:36:59.841" v="52"/>
          <ac:spMkLst>
            <pc:docMk/>
            <pc:sldMk cId="2089995919" sldId="257"/>
            <ac:spMk id="24" creationId="{F78FA41B-9A77-4FFE-A10F-9443EFDE6096}"/>
          </ac:spMkLst>
        </pc:spChg>
        <pc:spChg chg="add">
          <ac:chgData name="Guest User" userId="" providerId="Windows Live" clId="Web-{455715EC-45B7-2BF0-70E5-74FFFEA15753}" dt="2025-04-22T17:37:04.872" v="53"/>
          <ac:spMkLst>
            <pc:docMk/>
            <pc:sldMk cId="2089995919" sldId="257"/>
            <ac:spMk id="25" creationId="{73B36B60-731F-409B-A240-BBF521AB746D}"/>
          </ac:spMkLst>
        </pc:spChg>
        <pc:spChg chg="add">
          <ac:chgData name="Guest User" userId="" providerId="Windows Live" clId="Web-{455715EC-45B7-2BF0-70E5-74FFFEA15753}" dt="2025-04-22T17:37:04.872" v="53"/>
          <ac:spMkLst>
            <pc:docMk/>
            <pc:sldMk cId="2089995919" sldId="257"/>
            <ac:spMk id="26" creationId="{D87AB319-64C0-4E2D-B1CD-0A970301BEEA}"/>
          </ac:spMkLst>
        </pc:spChg>
        <pc:spChg chg="add mod">
          <ac:chgData name="Guest User" userId="" providerId="Windows Live" clId="Web-{455715EC-45B7-2BF0-70E5-74FFFEA15753}" dt="2025-04-22T17:37:53.468" v="55"/>
          <ac:spMkLst>
            <pc:docMk/>
            <pc:sldMk cId="2089995919" sldId="257"/>
            <ac:spMk id="27" creationId="{EDAFA9A5-03CC-4F94-B964-70682CDB0B16}"/>
          </ac:spMkLst>
        </pc:spChg>
        <pc:picChg chg="add del mod">
          <ac:chgData name="Guest User" userId="" providerId="Windows Live" clId="Web-{455715EC-45B7-2BF0-70E5-74FFFEA15753}" dt="2025-04-22T17:37:04.872" v="53"/>
          <ac:picMkLst>
            <pc:docMk/>
            <pc:sldMk cId="2089995919" sldId="257"/>
            <ac:picMk id="11" creationId="{6B93F227-EF27-B983-674F-BD49D774CECC}"/>
          </ac:picMkLst>
        </pc:picChg>
      </pc:sldChg>
      <pc:sldChg chg="addSp delSp modSp mod setClrOvrMap">
        <pc:chgData name="Guest User" userId="" providerId="Windows Live" clId="Web-{455715EC-45B7-2BF0-70E5-74FFFEA15753}" dt="2025-04-22T18:32:40.111" v="90" actId="20577"/>
        <pc:sldMkLst>
          <pc:docMk/>
          <pc:sldMk cId="620930357" sldId="259"/>
        </pc:sldMkLst>
        <pc:spChg chg="mod ord">
          <ac:chgData name="Guest User" userId="" providerId="Windows Live" clId="Web-{455715EC-45B7-2BF0-70E5-74FFFEA15753}" dt="2025-04-22T18:32:40.111" v="90" actId="20577"/>
          <ac:spMkLst>
            <pc:docMk/>
            <pc:sldMk cId="620930357" sldId="259"/>
            <ac:spMk id="2" creationId="{9F42D75F-B869-ABA0-AE1E-8984D9A26E1E}"/>
          </ac:spMkLst>
        </pc:spChg>
        <pc:spChg chg="add del">
          <ac:chgData name="Guest User" userId="" providerId="Windows Live" clId="Web-{455715EC-45B7-2BF0-70E5-74FFFEA15753}" dt="2025-04-22T17:34:51.649" v="44"/>
          <ac:spMkLst>
            <pc:docMk/>
            <pc:sldMk cId="620930357" sldId="259"/>
            <ac:spMk id="10" creationId="{D6EA1A26-163F-4F15-91F4-F2C51AC9C106}"/>
          </ac:spMkLst>
        </pc:spChg>
        <pc:spChg chg="mod">
          <ac:chgData name="Guest User" userId="" providerId="Windows Live" clId="Web-{455715EC-45B7-2BF0-70E5-74FFFEA15753}" dt="2025-04-22T18:30:35.122" v="74" actId="20577"/>
          <ac:spMkLst>
            <pc:docMk/>
            <pc:sldMk cId="620930357" sldId="259"/>
            <ac:spMk id="11" creationId="{562B29B0-E65C-7B0C-808C-A92323993CC4}"/>
          </ac:spMkLst>
        </pc:spChg>
        <pc:spChg chg="add del">
          <ac:chgData name="Guest User" userId="" providerId="Windows Live" clId="Web-{455715EC-45B7-2BF0-70E5-74FFFEA15753}" dt="2025-04-22T17:34:51.649" v="43"/>
          <ac:spMkLst>
            <pc:docMk/>
            <pc:sldMk cId="620930357" sldId="259"/>
            <ac:spMk id="16" creationId="{7D2BFFD5-490F-4B45-91F2-6B826FBAD4E3}"/>
          </ac:spMkLst>
        </pc:spChg>
        <pc:spChg chg="add mod">
          <ac:chgData name="Guest User" userId="" providerId="Windows Live" clId="Web-{455715EC-45B7-2BF0-70E5-74FFFEA15753}" dt="2025-04-22T17:38:15.219" v="56"/>
          <ac:spMkLst>
            <pc:docMk/>
            <pc:sldMk cId="620930357" sldId="259"/>
            <ac:spMk id="18" creationId="{7D2BFFD5-490F-4B45-91F2-6B826FBAD4E3}"/>
          </ac:spMkLst>
        </pc:spChg>
        <pc:picChg chg="mod">
          <ac:chgData name="Guest User" userId="" providerId="Windows Live" clId="Web-{455715EC-45B7-2BF0-70E5-74FFFEA15753}" dt="2025-04-22T17:34:51.649" v="44"/>
          <ac:picMkLst>
            <pc:docMk/>
            <pc:sldMk cId="620930357" sldId="259"/>
            <ac:picMk id="5" creationId="{1DFBF3DA-C68F-4E2F-4BFD-9C0FFCD006F9}"/>
          </ac:picMkLst>
        </pc:picChg>
      </pc:sldChg>
      <pc:sldChg chg="addSp delSp modSp mod setBg setClrOvrMap">
        <pc:chgData name="Guest User" userId="" providerId="Windows Live" clId="Web-{455715EC-45B7-2BF0-70E5-74FFFEA15753}" dt="2025-04-22T18:33:36.691" v="96" actId="1076"/>
        <pc:sldMkLst>
          <pc:docMk/>
          <pc:sldMk cId="3659914896" sldId="260"/>
        </pc:sldMkLst>
        <pc:spChg chg="mod">
          <ac:chgData name="Guest User" userId="" providerId="Windows Live" clId="Web-{455715EC-45B7-2BF0-70E5-74FFFEA15753}" dt="2025-04-22T18:32:18.532" v="88" actId="1076"/>
          <ac:spMkLst>
            <pc:docMk/>
            <pc:sldMk cId="3659914896" sldId="260"/>
            <ac:spMk id="2" creationId="{14B8187B-7E41-E9AD-40EF-B2808B00EE7B}"/>
          </ac:spMkLst>
        </pc:spChg>
        <pc:spChg chg="mod ord">
          <ac:chgData name="Guest User" userId="" providerId="Windows Live" clId="Web-{455715EC-45B7-2BF0-70E5-74FFFEA15753}" dt="2025-04-22T18:33:36.691" v="96" actId="1076"/>
          <ac:spMkLst>
            <pc:docMk/>
            <pc:sldMk cId="3659914896" sldId="260"/>
            <ac:spMk id="3" creationId="{A2C903B5-B637-658C-BBB2-87307A06E843}"/>
          </ac:spMkLst>
        </pc:spChg>
        <pc:spChg chg="add del">
          <ac:chgData name="Guest User" userId="" providerId="Windows Live" clId="Web-{455715EC-45B7-2BF0-70E5-74FFFEA15753}" dt="2025-04-22T17:46:16.988" v="58"/>
          <ac:spMkLst>
            <pc:docMk/>
            <pc:sldMk cId="3659914896" sldId="260"/>
            <ac:spMk id="10" creationId="{D6EA1A26-163F-4F15-91F4-F2C51AC9C106}"/>
          </ac:spMkLst>
        </pc:spChg>
        <pc:spChg chg="add">
          <ac:chgData name="Guest User" userId="" providerId="Windows Live" clId="Web-{455715EC-45B7-2BF0-70E5-74FFFEA15753}" dt="2025-04-22T17:46:16.988" v="59"/>
          <ac:spMkLst>
            <pc:docMk/>
            <pc:sldMk cId="3659914896" sldId="260"/>
            <ac:spMk id="12" creationId="{07CEFFDD-605F-41E2-8017-6484074C5CAA}"/>
          </ac:spMkLst>
        </pc:spChg>
        <pc:picChg chg="del mod modCrop">
          <ac:chgData name="Guest User" userId="" providerId="Windows Live" clId="Web-{455715EC-45B7-2BF0-70E5-74FFFEA15753}" dt="2025-04-22T17:31:23.297" v="16"/>
          <ac:picMkLst>
            <pc:docMk/>
            <pc:sldMk cId="3659914896" sldId="260"/>
            <ac:picMk id="4" creationId="{4EE4A6BD-4879-C9DF-44A4-B60C85022012}"/>
          </ac:picMkLst>
        </pc:picChg>
        <pc:picChg chg="add mod modCrop">
          <ac:chgData name="Guest User" userId="" providerId="Windows Live" clId="Web-{455715EC-45B7-2BF0-70E5-74FFFEA15753}" dt="2025-04-22T17:46:53.677" v="63" actId="1076"/>
          <ac:picMkLst>
            <pc:docMk/>
            <pc:sldMk cId="3659914896" sldId="260"/>
            <ac:picMk id="5" creationId="{E6ECE0B6-9EC0-8BFD-29E5-B245B240843C}"/>
          </ac:picMkLst>
        </pc:picChg>
      </pc:sldChg>
      <pc:sldChg chg="modSp">
        <pc:chgData name="Guest User" userId="" providerId="Windows Live" clId="Web-{455715EC-45B7-2BF0-70E5-74FFFEA15753}" dt="2025-04-22T18:42:56.350" v="159" actId="14100"/>
        <pc:sldMkLst>
          <pc:docMk/>
          <pc:sldMk cId="1911841281" sldId="261"/>
        </pc:sldMkLst>
        <pc:spChg chg="mod">
          <ac:chgData name="Guest User" userId="" providerId="Windows Live" clId="Web-{455715EC-45B7-2BF0-70E5-74FFFEA15753}" dt="2025-04-22T18:36:57.260" v="111" actId="20577"/>
          <ac:spMkLst>
            <pc:docMk/>
            <pc:sldMk cId="1911841281" sldId="261"/>
            <ac:spMk id="2" creationId="{CCD7DD62-EFFB-5FFF-69C3-FB0AD41DD0D8}"/>
          </ac:spMkLst>
        </pc:spChg>
        <pc:spChg chg="mod">
          <ac:chgData name="Guest User" userId="" providerId="Windows Live" clId="Web-{455715EC-45B7-2BF0-70E5-74FFFEA15753}" dt="2025-04-22T18:36:06.790" v="107" actId="1076"/>
          <ac:spMkLst>
            <pc:docMk/>
            <pc:sldMk cId="1911841281" sldId="261"/>
            <ac:spMk id="3" creationId="{A7F82AE9-C83A-A15F-73D6-FF57B7079FC7}"/>
          </ac:spMkLst>
        </pc:spChg>
        <pc:picChg chg="mod">
          <ac:chgData name="Guest User" userId="" providerId="Windows Live" clId="Web-{455715EC-45B7-2BF0-70E5-74FFFEA15753}" dt="2025-04-22T18:42:56.350" v="159" actId="14100"/>
          <ac:picMkLst>
            <pc:docMk/>
            <pc:sldMk cId="1911841281" sldId="261"/>
            <ac:picMk id="7" creationId="{B7FEE863-F4AA-3F7A-AC1E-078BB7C65552}"/>
          </ac:picMkLst>
        </pc:picChg>
        <pc:picChg chg="mod">
          <ac:chgData name="Guest User" userId="" providerId="Windows Live" clId="Web-{455715EC-45B7-2BF0-70E5-74FFFEA15753}" dt="2025-04-22T18:42:47.006" v="156" actId="14100"/>
          <ac:picMkLst>
            <pc:docMk/>
            <pc:sldMk cId="1911841281" sldId="261"/>
            <ac:picMk id="8" creationId="{0313983C-98DE-DA05-7915-EF399D3080DF}"/>
          </ac:picMkLst>
        </pc:picChg>
      </pc:sldChg>
      <pc:sldChg chg="modSp">
        <pc:chgData name="Guest User" userId="" providerId="Windows Live" clId="Web-{455715EC-45B7-2BF0-70E5-74FFFEA15753}" dt="2025-04-22T18:45:36.199" v="177" actId="14100"/>
        <pc:sldMkLst>
          <pc:docMk/>
          <pc:sldMk cId="3258413806" sldId="263"/>
        </pc:sldMkLst>
        <pc:spChg chg="mod">
          <ac:chgData name="Guest User" userId="" providerId="Windows Live" clId="Web-{455715EC-45B7-2BF0-70E5-74FFFEA15753}" dt="2025-04-22T18:44:40.479" v="168" actId="1076"/>
          <ac:spMkLst>
            <pc:docMk/>
            <pc:sldMk cId="3258413806" sldId="263"/>
            <ac:spMk id="2" creationId="{70C8A574-5C8D-00C8-C96E-2B581E25AD9B}"/>
          </ac:spMkLst>
        </pc:spChg>
        <pc:spChg chg="mod">
          <ac:chgData name="Guest User" userId="" providerId="Windows Live" clId="Web-{455715EC-45B7-2BF0-70E5-74FFFEA15753}" dt="2025-04-22T18:44:49.042" v="169" actId="20577"/>
          <ac:spMkLst>
            <pc:docMk/>
            <pc:sldMk cId="3258413806" sldId="263"/>
            <ac:spMk id="3" creationId="{570FFE97-7E85-CCDF-6394-A77010056C4E}"/>
          </ac:spMkLst>
        </pc:spChg>
        <pc:picChg chg="mod">
          <ac:chgData name="Guest User" userId="" providerId="Windows Live" clId="Web-{455715EC-45B7-2BF0-70E5-74FFFEA15753}" dt="2025-04-22T18:45:19.683" v="175" actId="14100"/>
          <ac:picMkLst>
            <pc:docMk/>
            <pc:sldMk cId="3258413806" sldId="263"/>
            <ac:picMk id="4" creationId="{4F77679F-06D9-A3D4-40DB-CE1A4890E599}"/>
          </ac:picMkLst>
        </pc:picChg>
        <pc:picChg chg="mod">
          <ac:chgData name="Guest User" userId="" providerId="Windows Live" clId="Web-{455715EC-45B7-2BF0-70E5-74FFFEA15753}" dt="2025-04-22T18:45:36.199" v="177" actId="14100"/>
          <ac:picMkLst>
            <pc:docMk/>
            <pc:sldMk cId="3258413806" sldId="263"/>
            <ac:picMk id="6" creationId="{93B559BA-22A4-18F6-62C2-DA73EF6A5A63}"/>
          </ac:picMkLst>
        </pc:picChg>
      </pc:sldChg>
      <pc:sldChg chg="modSp">
        <pc:chgData name="Guest User" userId="" providerId="Windows Live" clId="Web-{455715EC-45B7-2BF0-70E5-74FFFEA15753}" dt="2025-04-22T18:46:37.998" v="187" actId="20577"/>
        <pc:sldMkLst>
          <pc:docMk/>
          <pc:sldMk cId="1641067604" sldId="264"/>
        </pc:sldMkLst>
        <pc:spChg chg="mod">
          <ac:chgData name="Guest User" userId="" providerId="Windows Live" clId="Web-{455715EC-45B7-2BF0-70E5-74FFFEA15753}" dt="2025-04-22T18:46:37.998" v="187" actId="20577"/>
          <ac:spMkLst>
            <pc:docMk/>
            <pc:sldMk cId="1641067604" sldId="264"/>
            <ac:spMk id="2" creationId="{1B8313FF-AD1F-E5F5-521B-7A5878566B69}"/>
          </ac:spMkLst>
        </pc:spChg>
        <pc:picChg chg="mod">
          <ac:chgData name="Guest User" userId="" providerId="Windows Live" clId="Web-{455715EC-45B7-2BF0-70E5-74FFFEA15753}" dt="2025-04-22T18:46:28.592" v="185" actId="1076"/>
          <ac:picMkLst>
            <pc:docMk/>
            <pc:sldMk cId="1641067604" sldId="264"/>
            <ac:picMk id="5" creationId="{BF7E00F6-DF9D-6E10-33A6-D89C2C05A062}"/>
          </ac:picMkLst>
        </pc:picChg>
      </pc:sldChg>
      <pc:sldChg chg="addSp delSp modSp mod setBg setClrOvrMap">
        <pc:chgData name="Guest User" userId="" providerId="Windows Live" clId="Web-{455715EC-45B7-2BF0-70E5-74FFFEA15753}" dt="2025-04-22T18:42:32.834" v="154" actId="14100"/>
        <pc:sldMkLst>
          <pc:docMk/>
          <pc:sldMk cId="2786816799" sldId="266"/>
        </pc:sldMkLst>
        <pc:spChg chg="mod">
          <ac:chgData name="Guest User" userId="" providerId="Windows Live" clId="Web-{455715EC-45B7-2BF0-70E5-74FFFEA15753}" dt="2025-04-22T18:40:30.064" v="134" actId="1076"/>
          <ac:spMkLst>
            <pc:docMk/>
            <pc:sldMk cId="2786816799" sldId="266"/>
            <ac:spMk id="2" creationId="{F2002F6F-5A8D-D1DD-8D2B-EEEBC699C808}"/>
          </ac:spMkLst>
        </pc:spChg>
        <pc:spChg chg="mod">
          <ac:chgData name="Guest User" userId="" providerId="Windows Live" clId="Web-{455715EC-45B7-2BF0-70E5-74FFFEA15753}" dt="2025-04-22T18:40:22.736" v="133" actId="1076"/>
          <ac:spMkLst>
            <pc:docMk/>
            <pc:sldMk cId="2786816799" sldId="266"/>
            <ac:spMk id="3" creationId="{453781F0-4DFB-61A7-6B32-1FF8AE5BDFD8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24" creationId="{6D043292-708B-4F69-AE72-8FB56C6E8E85}"/>
          </ac:spMkLst>
        </pc:spChg>
        <pc:spChg chg="del">
          <ac:chgData name="Guest User" userId="" providerId="Windows Live" clId="Web-{455715EC-45B7-2BF0-70E5-74FFFEA15753}" dt="2025-04-22T18:36:27.884" v="108"/>
          <ac:spMkLst>
            <pc:docMk/>
            <pc:sldMk cId="2786816799" sldId="266"/>
            <ac:spMk id="25" creationId="{D45E41D5-7683-4F44-A542-C6A0DE2C6D7B}"/>
          </ac:spMkLst>
        </pc:spChg>
        <pc:spChg chg="del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26" creationId="{EC65CCCC-5CE4-450A-97CF-80E60F137546}"/>
          </ac:spMkLst>
        </pc:spChg>
        <pc:spChg chg="add del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27" creationId="{4A484C2F-6581-4F7F-BF63-D2CDF5287511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29" creationId="{D9D9D0AB-1E2F-44A8-B9C6-FA4098301883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30" creationId="{50E2AEF9-3220-4407-B76B-1B6E3952E8E3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31" creationId="{2CAFBD32-D3B9-4AA1-8A52-E7788A9556B8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33" creationId="{7B1FFF1B-D8E7-43C1-963D-013BA4049457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35" creationId="{DB4FA13C-38C9-429E-801A-9C96D213BD39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36" creationId="{0EA0635C-082E-4188-98D8-A57BEB32A1EC}"/>
          </ac:spMkLst>
        </pc:spChg>
        <pc:spChg chg="add del">
          <ac:chgData name="Guest User" userId="" providerId="Windows Live" clId="Web-{455715EC-45B7-2BF0-70E5-74FFFEA15753}" dt="2025-04-22T18:36:39.135" v="109"/>
          <ac:spMkLst>
            <pc:docMk/>
            <pc:sldMk cId="2786816799" sldId="266"/>
            <ac:spMk id="37" creationId="{D8968742-1D40-4F6B-9272-064FD1631BB9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38" creationId="{2CAFBD32-D3B9-4AA1-8A52-E7788A9556B8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40" creationId="{50AC1A58-C6AB-4539-AB02-426C2B68B095}"/>
          </ac:spMkLst>
        </pc:spChg>
        <pc:spChg chg="add mod">
          <ac:chgData name="Guest User" userId="" providerId="Windows Live" clId="Web-{455715EC-45B7-2BF0-70E5-74FFFEA15753}" dt="2025-04-22T18:38:31.873" v="116"/>
          <ac:spMkLst>
            <pc:docMk/>
            <pc:sldMk cId="2786816799" sldId="266"/>
            <ac:spMk id="41" creationId="{50E2AEF9-3220-4407-B76B-1B6E3952E8E3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42" creationId="{7B1FFF1B-D8E7-43C1-963D-013BA4049457}"/>
          </ac:spMkLst>
        </pc:spChg>
        <pc:spChg chg="add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43" creationId="{0EA0635C-082E-4188-98D8-A57BEB32A1EC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44" creationId="{DC51C9E6-FFDF-4727-8F5F-CE9D2DECE06D}"/>
          </ac:spMkLst>
        </pc:spChg>
        <pc:spChg chg="mod">
          <ac:chgData name="Guest User" userId="" providerId="Windows Live" clId="Web-{455715EC-45B7-2BF0-70E5-74FFFEA15753}" dt="2025-04-22T18:38:33.904" v="117"/>
          <ac:spMkLst>
            <pc:docMk/>
            <pc:sldMk cId="2786816799" sldId="266"/>
            <ac:spMk id="45" creationId="{2CAFBD32-D3B9-4AA1-8A52-E7788A9556B8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46" creationId="{DB4FA13C-38C9-429E-801A-9C96D213BD39}"/>
          </ac:spMkLst>
        </pc:spChg>
        <pc:spChg chg="add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47" creationId="{50AC1A58-C6AB-4539-AB02-426C2B68B095}"/>
          </ac:spMkLst>
        </pc:spChg>
        <pc:spChg chg="mod">
          <ac:chgData name="Guest User" userId="" providerId="Windows Live" clId="Web-{455715EC-45B7-2BF0-70E5-74FFFEA15753}" dt="2025-04-22T18:38:38.013" v="118"/>
          <ac:spMkLst>
            <pc:docMk/>
            <pc:sldMk cId="2786816799" sldId="266"/>
            <ac:spMk id="49" creationId="{7B1FFF1B-D8E7-43C1-963D-013BA4049457}"/>
          </ac:spMkLst>
        </pc:spChg>
        <pc:spChg chg="add del">
          <ac:chgData name="Guest User" userId="" providerId="Windows Live" clId="Web-{455715EC-45B7-2BF0-70E5-74FFFEA15753}" dt="2025-04-22T18:36:05.602" v="106"/>
          <ac:spMkLst>
            <pc:docMk/>
            <pc:sldMk cId="2786816799" sldId="266"/>
            <ac:spMk id="50" creationId="{BB798712-4608-465F-BAA6-9243123FB383}"/>
          </ac:spMkLst>
        </pc:spChg>
        <pc:spChg chg="add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51" creationId="{DC51C9E6-FFDF-4727-8F5F-CE9D2DECE06D}"/>
          </ac:spMkLst>
        </pc:spChg>
        <pc:spChg chg="add mod">
          <ac:chgData name="Guest User" userId="" providerId="Windows Live" clId="Web-{455715EC-45B7-2BF0-70E5-74FFFEA15753}" dt="2025-04-22T18:38:40.951" v="119"/>
          <ac:spMkLst>
            <pc:docMk/>
            <pc:sldMk cId="2786816799" sldId="266"/>
            <ac:spMk id="52" creationId="{DB4FA13C-38C9-429E-801A-9C96D213BD39}"/>
          </ac:spMkLst>
        </pc:spChg>
        <pc:spChg chg="add">
          <ac:chgData name="Guest User" userId="" providerId="Windows Live" clId="Web-{455715EC-45B7-2BF0-70E5-74FFFEA15753}" dt="2025-04-22T18:36:39.166" v="110"/>
          <ac:spMkLst>
            <pc:docMk/>
            <pc:sldMk cId="2786816799" sldId="266"/>
            <ac:spMk id="53" creationId="{D8968742-1D40-4F6B-9272-064FD1631BB9}"/>
          </ac:spMkLst>
        </pc:spChg>
        <pc:picChg chg="mod">
          <ac:chgData name="Guest User" userId="" providerId="Windows Live" clId="Web-{455715EC-45B7-2BF0-70E5-74FFFEA15753}" dt="2025-04-22T18:41:31.332" v="142" actId="14100"/>
          <ac:picMkLst>
            <pc:docMk/>
            <pc:sldMk cId="2786816799" sldId="266"/>
            <ac:picMk id="4" creationId="{890DCAD5-5048-E064-0C7E-B1948E63BFC5}"/>
          </ac:picMkLst>
        </pc:picChg>
        <pc:picChg chg="mod">
          <ac:chgData name="Guest User" userId="" providerId="Windows Live" clId="Web-{455715EC-45B7-2BF0-70E5-74FFFEA15753}" dt="2025-04-22T18:41:12.550" v="138" actId="14100"/>
          <ac:picMkLst>
            <pc:docMk/>
            <pc:sldMk cId="2786816799" sldId="266"/>
            <ac:picMk id="5" creationId="{5B2B447F-0591-18B6-7116-302A43853AEF}"/>
          </ac:picMkLst>
        </pc:picChg>
        <pc:picChg chg="mod">
          <ac:chgData name="Guest User" userId="" providerId="Windows Live" clId="Web-{455715EC-45B7-2BF0-70E5-74FFFEA15753}" dt="2025-04-22T18:42:32.834" v="154" actId="14100"/>
          <ac:picMkLst>
            <pc:docMk/>
            <pc:sldMk cId="2786816799" sldId="266"/>
            <ac:picMk id="6" creationId="{DF47802D-18FF-3CB3-FE37-C1AD95EDA00F}"/>
          </ac:picMkLst>
        </pc:picChg>
        <pc:picChg chg="mod">
          <ac:chgData name="Guest User" userId="" providerId="Windows Live" clId="Web-{455715EC-45B7-2BF0-70E5-74FFFEA15753}" dt="2025-04-22T18:42:25.349" v="153" actId="14100"/>
          <ac:picMkLst>
            <pc:docMk/>
            <pc:sldMk cId="2786816799" sldId="266"/>
            <ac:picMk id="7" creationId="{CAD9CBB6-15D0-75F8-5FD6-9B0C26238B91}"/>
          </ac:picMkLst>
        </pc:picChg>
      </pc:sldChg>
      <pc:sldChg chg="modSp">
        <pc:chgData name="Guest User" userId="" providerId="Windows Live" clId="Web-{455715EC-45B7-2BF0-70E5-74FFFEA15753}" dt="2025-04-22T18:29:14.307" v="67" actId="14100"/>
        <pc:sldMkLst>
          <pc:docMk/>
          <pc:sldMk cId="3956764487" sldId="268"/>
        </pc:sldMkLst>
        <pc:spChg chg="mod">
          <ac:chgData name="Guest User" userId="" providerId="Windows Live" clId="Web-{455715EC-45B7-2BF0-70E5-74FFFEA15753}" dt="2025-04-22T17:28:02.773" v="1" actId="1076"/>
          <ac:spMkLst>
            <pc:docMk/>
            <pc:sldMk cId="3956764487" sldId="268"/>
            <ac:spMk id="2" creationId="{E98E85A4-071E-CEFA-4722-62E09ED1CB60}"/>
          </ac:spMkLst>
        </pc:spChg>
        <pc:spChg chg="mod">
          <ac:chgData name="Guest User" userId="" providerId="Windows Live" clId="Web-{455715EC-45B7-2BF0-70E5-74FFFEA15753}" dt="2025-04-22T18:29:14.307" v="67" actId="14100"/>
          <ac:spMkLst>
            <pc:docMk/>
            <pc:sldMk cId="3956764487" sldId="268"/>
            <ac:spMk id="3" creationId="{E4FE7BFA-ED6C-065F-7CF0-662E9A74237B}"/>
          </ac:spMkLst>
        </pc:spChg>
      </pc:sldChg>
      <pc:sldChg chg="addSp delSp modSp mod setBg">
        <pc:chgData name="Guest User" userId="" providerId="Windows Live" clId="Web-{455715EC-45B7-2BF0-70E5-74FFFEA15753}" dt="2025-04-22T18:43:36.367" v="164" actId="1076"/>
        <pc:sldMkLst>
          <pc:docMk/>
          <pc:sldMk cId="513184229" sldId="269"/>
        </pc:sldMkLst>
        <pc:spChg chg="mod ord">
          <ac:chgData name="Guest User" userId="" providerId="Windows Live" clId="Web-{455715EC-45B7-2BF0-70E5-74FFFEA15753}" dt="2025-04-22T18:43:36.367" v="164" actId="1076"/>
          <ac:spMkLst>
            <pc:docMk/>
            <pc:sldMk cId="513184229" sldId="269"/>
            <ac:spMk id="2" creationId="{95D82134-CA84-ADAB-AF89-1EDB45F1C54E}"/>
          </ac:spMkLst>
        </pc:spChg>
        <pc:spChg chg="add del">
          <ac:chgData name="Guest User" userId="" providerId="Windows Live" clId="Web-{455715EC-45B7-2BF0-70E5-74FFFEA15753}" dt="2025-04-22T17:33:11.551" v="36"/>
          <ac:spMkLst>
            <pc:docMk/>
            <pc:sldMk cId="513184229" sldId="269"/>
            <ac:spMk id="10" creationId="{3DFD7939-C436-A84F-FFE2-068BE4AF0F51}"/>
          </ac:spMkLst>
        </pc:spChg>
        <pc:spChg chg="add del">
          <ac:chgData name="Guest User" userId="" providerId="Windows Live" clId="Web-{455715EC-45B7-2BF0-70E5-74FFFEA15753}" dt="2025-04-22T17:33:11.551" v="36"/>
          <ac:spMkLst>
            <pc:docMk/>
            <pc:sldMk cId="513184229" sldId="269"/>
            <ac:spMk id="13" creationId="{3C8E3E93-2C21-416B-A10D-752B1C256754}"/>
          </ac:spMkLst>
        </pc:spChg>
        <pc:spChg chg="add del">
          <ac:chgData name="Guest User" userId="" providerId="Windows Live" clId="Web-{455715EC-45B7-2BF0-70E5-74FFFEA15753}" dt="2025-04-22T17:33:11.551" v="36"/>
          <ac:spMkLst>
            <pc:docMk/>
            <pc:sldMk cId="513184229" sldId="269"/>
            <ac:spMk id="15" creationId="{4AC33E4E-95EC-41FE-A342-95290DBBA212}"/>
          </ac:spMkLst>
        </pc:spChg>
        <pc:spChg chg="add">
          <ac:chgData name="Guest User" userId="" providerId="Windows Live" clId="Web-{455715EC-45B7-2BF0-70E5-74FFFEA15753}" dt="2025-04-22T17:33:11.551" v="37"/>
          <ac:spMkLst>
            <pc:docMk/>
            <pc:sldMk cId="513184229" sldId="269"/>
            <ac:spMk id="17" creationId="{2CAFBD32-D3B9-4AA1-8A52-E7788A9556B8}"/>
          </ac:spMkLst>
        </pc:spChg>
        <pc:spChg chg="add">
          <ac:chgData name="Guest User" userId="" providerId="Windows Live" clId="Web-{455715EC-45B7-2BF0-70E5-74FFFEA15753}" dt="2025-04-22T17:33:11.551" v="37"/>
          <ac:spMkLst>
            <pc:docMk/>
            <pc:sldMk cId="513184229" sldId="269"/>
            <ac:spMk id="18" creationId="{D9D9D0AB-1E2F-44A8-B9C6-FA4098301883}"/>
          </ac:spMkLst>
        </pc:spChg>
        <pc:spChg chg="add">
          <ac:chgData name="Guest User" userId="" providerId="Windows Live" clId="Web-{455715EC-45B7-2BF0-70E5-74FFFEA15753}" dt="2025-04-22T17:33:11.551" v="37"/>
          <ac:spMkLst>
            <pc:docMk/>
            <pc:sldMk cId="513184229" sldId="269"/>
            <ac:spMk id="19" creationId="{7B1FFF1B-D8E7-43C1-963D-013BA4049457}"/>
          </ac:spMkLst>
        </pc:spChg>
        <pc:spChg chg="add">
          <ac:chgData name="Guest User" userId="" providerId="Windows Live" clId="Web-{455715EC-45B7-2BF0-70E5-74FFFEA15753}" dt="2025-04-22T17:33:11.551" v="37"/>
          <ac:spMkLst>
            <pc:docMk/>
            <pc:sldMk cId="513184229" sldId="269"/>
            <ac:spMk id="20" creationId="{50E2AEF9-3220-4407-B76B-1B6E3952E8E3}"/>
          </ac:spMkLst>
        </pc:spChg>
        <pc:spChg chg="add">
          <ac:chgData name="Guest User" userId="" providerId="Windows Live" clId="Web-{455715EC-45B7-2BF0-70E5-74FFFEA15753}" dt="2025-04-22T17:33:11.551" v="37"/>
          <ac:spMkLst>
            <pc:docMk/>
            <pc:sldMk cId="513184229" sldId="269"/>
            <ac:spMk id="21" creationId="{84C70444-B743-1D85-8CA3-F06C46E60244}"/>
          </ac:spMkLst>
        </pc:spChg>
        <pc:picChg chg="mod">
          <ac:chgData name="Guest User" userId="" providerId="Windows Live" clId="Web-{455715EC-45B7-2BF0-70E5-74FFFEA15753}" dt="2025-04-22T18:43:15.413" v="160" actId="14100"/>
          <ac:picMkLst>
            <pc:docMk/>
            <pc:sldMk cId="513184229" sldId="269"/>
            <ac:picMk id="4" creationId="{FA46082F-F0B5-425F-D3CA-6098D3B4DC9B}"/>
          </ac:picMkLst>
        </pc:picChg>
        <pc:picChg chg="mod ord">
          <ac:chgData name="Guest User" userId="" providerId="Windows Live" clId="Web-{455715EC-45B7-2BF0-70E5-74FFFEA15753}" dt="2025-04-22T17:33:11.551" v="37"/>
          <ac:picMkLst>
            <pc:docMk/>
            <pc:sldMk cId="513184229" sldId="269"/>
            <ac:picMk id="5" creationId="{E4F9BADE-339C-FBE7-32A9-B2680A75CDBC}"/>
          </ac:picMkLst>
        </pc:picChg>
        <pc:picChg chg="mod ord">
          <ac:chgData name="Guest User" userId="" providerId="Windows Live" clId="Web-{455715EC-45B7-2BF0-70E5-74FFFEA15753}" dt="2025-04-22T17:33:11.551" v="37"/>
          <ac:picMkLst>
            <pc:docMk/>
            <pc:sldMk cId="513184229" sldId="269"/>
            <ac:picMk id="6" creationId="{ADB2974E-3436-5794-D1EE-5B5C08D4ED29}"/>
          </ac:picMkLst>
        </pc:picChg>
      </pc:sldChg>
    </pc:docChg>
  </pc:docChgLst>
  <pc:docChgLst>
    <pc:chgData name="Guest User" providerId="Windows Live" clId="Web-{74F13E36-0587-AA2E-ED62-103725DC0B1D}"/>
    <pc:docChg chg="addSld delSld modSld">
      <pc:chgData name="Guest User" userId="" providerId="Windows Live" clId="Web-{74F13E36-0587-AA2E-ED62-103725DC0B1D}" dt="2025-04-22T09:45:10.359" v="1052" actId="20577"/>
      <pc:docMkLst>
        <pc:docMk/>
      </pc:docMkLst>
      <pc:sldChg chg="addSp delSp modSp mod setBg modNotes">
        <pc:chgData name="Guest User" userId="" providerId="Windows Live" clId="Web-{74F13E36-0587-AA2E-ED62-103725DC0B1D}" dt="2025-04-22T03:35:37.090" v="224"/>
        <pc:sldMkLst>
          <pc:docMk/>
          <pc:sldMk cId="2961150792" sldId="256"/>
        </pc:sldMkLst>
        <pc:spChg chg="mod">
          <ac:chgData name="Guest User" userId="" providerId="Windows Live" clId="Web-{74F13E36-0587-AA2E-ED62-103725DC0B1D}" dt="2025-04-22T03:31:33.975" v="16"/>
          <ac:spMkLst>
            <pc:docMk/>
            <pc:sldMk cId="2961150792" sldId="256"/>
            <ac:spMk id="2" creationId="{82DA6E8B-78DB-AB6D-C3B9-DB24314719E7}"/>
          </ac:spMkLst>
        </pc:spChg>
        <pc:spChg chg="mod ord">
          <ac:chgData name="Guest User" userId="" providerId="Windows Live" clId="Web-{74F13E36-0587-AA2E-ED62-103725DC0B1D}" dt="2025-04-22T03:31:33.975" v="16"/>
          <ac:spMkLst>
            <pc:docMk/>
            <pc:sldMk cId="2961150792" sldId="256"/>
            <ac:spMk id="3" creationId="{C609EF6E-E7D0-362F-B941-9771D4F9D5FC}"/>
          </ac:spMkLst>
        </pc:spChg>
        <pc:spChg chg="add del">
          <ac:chgData name="Guest User" userId="" providerId="Windows Live" clId="Web-{74F13E36-0587-AA2E-ED62-103725DC0B1D}" dt="2025-04-22T03:31:33.975" v="16"/>
          <ac:spMkLst>
            <pc:docMk/>
            <pc:sldMk cId="2961150792" sldId="256"/>
            <ac:spMk id="31" creationId="{FCA118C4-32A6-466D-8453-BA738103A062}"/>
          </ac:spMkLst>
        </pc:spChg>
        <pc:spChg chg="add del">
          <ac:chgData name="Guest User" userId="" providerId="Windows Live" clId="Web-{74F13E36-0587-AA2E-ED62-103725DC0B1D}" dt="2025-04-22T03:31:23.444" v="12"/>
          <ac:spMkLst>
            <pc:docMk/>
            <pc:sldMk cId="2961150792" sldId="256"/>
            <ac:spMk id="33" creationId="{FCA118C4-32A6-466D-8453-BA738103A062}"/>
          </ac:spMkLst>
        </pc:spChg>
        <pc:spChg chg="add del">
          <ac:chgData name="Guest User" userId="" providerId="Windows Live" clId="Web-{74F13E36-0587-AA2E-ED62-103725DC0B1D}" dt="2025-04-22T03:31:33.975" v="16"/>
          <ac:spMkLst>
            <pc:docMk/>
            <pc:sldMk cId="2961150792" sldId="256"/>
            <ac:spMk id="35" creationId="{07CEFFDD-605F-41E2-8017-6484074C5CAA}"/>
          </ac:spMkLst>
        </pc:spChg>
        <pc:spChg chg="add del">
          <ac:chgData name="Guest User" userId="" providerId="Windows Live" clId="Web-{74F13E36-0587-AA2E-ED62-103725DC0B1D}" dt="2025-04-22T03:31:15.819" v="6"/>
          <ac:spMkLst>
            <pc:docMk/>
            <pc:sldMk cId="2961150792" sldId="256"/>
            <ac:spMk id="36" creationId="{FCA118C4-32A6-466D-8453-BA738103A062}"/>
          </ac:spMkLst>
        </pc:spChg>
        <pc:spChg chg="add del">
          <ac:chgData name="Guest User" userId="" providerId="Windows Live" clId="Web-{74F13E36-0587-AA2E-ED62-103725DC0B1D}" dt="2025-04-22T03:31:17.928" v="8"/>
          <ac:spMkLst>
            <pc:docMk/>
            <pc:sldMk cId="2961150792" sldId="256"/>
            <ac:spMk id="38" creationId="{D6EA1A26-163F-4F15-91F4-F2C51AC9C106}"/>
          </ac:spMkLst>
        </pc:spChg>
        <pc:picChg chg="add mod">
          <ac:chgData name="Guest User" userId="" providerId="Windows Live" clId="Web-{74F13E36-0587-AA2E-ED62-103725DC0B1D}" dt="2025-04-22T03:31:33.975" v="16"/>
          <ac:picMkLst>
            <pc:docMk/>
            <pc:sldMk cId="2961150792" sldId="256"/>
            <ac:picMk id="4" creationId="{9292FAC0-EB9E-8ADE-B6C4-23E5903F009C}"/>
          </ac:picMkLst>
        </pc:picChg>
        <pc:picChg chg="del">
          <ac:chgData name="Guest User" userId="" providerId="Windows Live" clId="Web-{74F13E36-0587-AA2E-ED62-103725DC0B1D}" dt="2025-04-22T03:31:02.350" v="0"/>
          <ac:picMkLst>
            <pc:docMk/>
            <pc:sldMk cId="2961150792" sldId="256"/>
            <ac:picMk id="29" creationId="{195CE90E-484F-658B-A072-C01574DC4499}"/>
          </ac:picMkLst>
        </pc:picChg>
      </pc:sldChg>
      <pc:sldChg chg="modNotes">
        <pc:chgData name="Guest User" userId="" providerId="Windows Live" clId="Web-{74F13E36-0587-AA2E-ED62-103725DC0B1D}" dt="2025-04-22T07:58:36.039" v="912"/>
        <pc:sldMkLst>
          <pc:docMk/>
          <pc:sldMk cId="2089995919" sldId="257"/>
        </pc:sldMkLst>
      </pc:sldChg>
      <pc:sldChg chg="new del">
        <pc:chgData name="Guest User" userId="" providerId="Windows Live" clId="Web-{74F13E36-0587-AA2E-ED62-103725DC0B1D}" dt="2025-04-22T03:35:57.122" v="226"/>
        <pc:sldMkLst>
          <pc:docMk/>
          <pc:sldMk cId="2700489475" sldId="258"/>
        </pc:sldMkLst>
      </pc:sldChg>
      <pc:sldChg chg="new del">
        <pc:chgData name="Guest User" userId="" providerId="Windows Live" clId="Web-{74F13E36-0587-AA2E-ED62-103725DC0B1D}" dt="2025-04-22T03:36:03.153" v="229"/>
        <pc:sldMkLst>
          <pc:docMk/>
          <pc:sldMk cId="3537745998" sldId="258"/>
        </pc:sldMkLst>
      </pc:sldChg>
      <pc:sldChg chg="addSp modSp new mod setBg">
        <pc:chgData name="Guest User" userId="" providerId="Windows Live" clId="Web-{74F13E36-0587-AA2E-ED62-103725DC0B1D}" dt="2025-04-22T08:20:35.335" v="931"/>
        <pc:sldMkLst>
          <pc:docMk/>
          <pc:sldMk cId="620930357" sldId="259"/>
        </pc:sldMkLst>
        <pc:spChg chg="mod">
          <ac:chgData name="Guest User" userId="" providerId="Windows Live" clId="Web-{74F13E36-0587-AA2E-ED62-103725DC0B1D}" dt="2025-04-22T08:20:35.335" v="931"/>
          <ac:spMkLst>
            <pc:docMk/>
            <pc:sldMk cId="620930357" sldId="259"/>
            <ac:spMk id="2" creationId="{9F42D75F-B869-ABA0-AE1E-8984D9A26E1E}"/>
          </ac:spMkLst>
        </pc:spChg>
        <pc:spChg chg="mod">
          <ac:chgData name="Guest User" userId="" providerId="Windows Live" clId="Web-{74F13E36-0587-AA2E-ED62-103725DC0B1D}" dt="2025-04-22T08:20:35.335" v="931"/>
          <ac:spMkLst>
            <pc:docMk/>
            <pc:sldMk cId="620930357" sldId="259"/>
            <ac:spMk id="3" creationId="{562B29B0-E65C-7B0C-808C-A92323993CC4}"/>
          </ac:spMkLst>
        </pc:spChg>
        <pc:picChg chg="add">
          <ac:chgData name="Guest User" userId="" providerId="Windows Live" clId="Web-{74F13E36-0587-AA2E-ED62-103725DC0B1D}" dt="2025-04-22T08:20:35.335" v="931"/>
          <ac:picMkLst>
            <pc:docMk/>
            <pc:sldMk cId="620930357" sldId="259"/>
            <ac:picMk id="5" creationId="{1DFBF3DA-C68F-4E2F-4BFD-9C0FFCD006F9}"/>
          </ac:picMkLst>
        </pc:picChg>
      </pc:sldChg>
      <pc:sldChg chg="addSp modSp new mod setBg modNotes">
        <pc:chgData name="Guest User" userId="" providerId="Windows Live" clId="Web-{74F13E36-0587-AA2E-ED62-103725DC0B1D}" dt="2025-04-22T07:23:55.422" v="889"/>
        <pc:sldMkLst>
          <pc:docMk/>
          <pc:sldMk cId="3659914896" sldId="260"/>
        </pc:sldMkLst>
        <pc:spChg chg="mod">
          <ac:chgData name="Guest User" userId="" providerId="Windows Live" clId="Web-{74F13E36-0587-AA2E-ED62-103725DC0B1D}" dt="2025-04-22T05:48:09.856" v="846"/>
          <ac:spMkLst>
            <pc:docMk/>
            <pc:sldMk cId="3659914896" sldId="260"/>
            <ac:spMk id="2" creationId="{14B8187B-7E41-E9AD-40EF-B2808B00EE7B}"/>
          </ac:spMkLst>
        </pc:spChg>
        <pc:spChg chg="mod ord">
          <ac:chgData name="Guest User" userId="" providerId="Windows Live" clId="Web-{74F13E36-0587-AA2E-ED62-103725DC0B1D}" dt="2025-04-22T05:48:09.856" v="846"/>
          <ac:spMkLst>
            <pc:docMk/>
            <pc:sldMk cId="3659914896" sldId="260"/>
            <ac:spMk id="3" creationId="{A2C903B5-B637-658C-BBB2-87307A06E843}"/>
          </ac:spMkLst>
        </pc:spChg>
        <pc:picChg chg="add mod">
          <ac:chgData name="Guest User" userId="" providerId="Windows Live" clId="Web-{74F13E36-0587-AA2E-ED62-103725DC0B1D}" dt="2025-04-22T05:48:09.856" v="846"/>
          <ac:picMkLst>
            <pc:docMk/>
            <pc:sldMk cId="3659914896" sldId="260"/>
            <ac:picMk id="4" creationId="{4EE4A6BD-4879-C9DF-44A4-B60C85022012}"/>
          </ac:picMkLst>
        </pc:picChg>
      </pc:sldChg>
      <pc:sldChg chg="addSp modSp new mod setBg">
        <pc:chgData name="Guest User" userId="" providerId="Windows Live" clId="Web-{74F13E36-0587-AA2E-ED62-103725DC0B1D}" dt="2025-04-22T05:30:26.907" v="841"/>
        <pc:sldMkLst>
          <pc:docMk/>
          <pc:sldMk cId="1911841281" sldId="261"/>
        </pc:sldMkLst>
        <pc:spChg chg="mo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2" creationId="{CCD7DD62-EFFB-5FFF-69C3-FB0AD41DD0D8}"/>
          </ac:spMkLst>
        </pc:spChg>
        <pc:spChg chg="mod or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3" creationId="{A7F82AE9-C83A-A15F-73D6-FF57B7079FC7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11" creationId="{61B2A784-4501-42A8-86DF-DB27DE395089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13" creationId="{8A330AB8-A767-46C8-ABEF-2477854EF61D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15" creationId="{9BCC826D-E368-4D93-867E-47BA6A78AA9D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17" creationId="{88E62604-C40E-4D56-9D66-FD94B0CA40CB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19" creationId="{B3D444CF-66C9-4D8B-8F07-B99490CBDC3F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21" creationId="{057426C9-BA75-4FF0-984A-E94823AF7911}"/>
          </ac:spMkLst>
        </pc:spChg>
        <pc:spChg chg="add">
          <ac:chgData name="Guest User" userId="" providerId="Windows Live" clId="Web-{74F13E36-0587-AA2E-ED62-103725DC0B1D}" dt="2025-04-22T05:30:26.907" v="841"/>
          <ac:spMkLst>
            <pc:docMk/>
            <pc:sldMk cId="1911841281" sldId="261"/>
            <ac:spMk id="23" creationId="{10E5AB32-7D58-4FAC-8B91-5833068C311E}"/>
          </ac:spMkLst>
        </pc:spChg>
        <pc:picChg chg="add mod">
          <ac:chgData name="Guest User" userId="" providerId="Windows Live" clId="Web-{74F13E36-0587-AA2E-ED62-103725DC0B1D}" dt="2025-04-22T05:21:32.565" v="800" actId="1076"/>
          <ac:picMkLst>
            <pc:docMk/>
            <pc:sldMk cId="1911841281" sldId="261"/>
            <ac:picMk id="4" creationId="{0CE447B5-B9D8-E87D-D777-32F9F2E82987}"/>
          </ac:picMkLst>
        </pc:picChg>
        <pc:picChg chg="add mod">
          <ac:chgData name="Guest User" userId="" providerId="Windows Live" clId="Web-{74F13E36-0587-AA2E-ED62-103725DC0B1D}" dt="2025-04-22T05:30:26.907" v="841"/>
          <ac:picMkLst>
            <pc:docMk/>
            <pc:sldMk cId="1911841281" sldId="261"/>
            <ac:picMk id="6" creationId="{602134CE-6ADC-86B0-DF6A-C62516397BEE}"/>
          </ac:picMkLst>
        </pc:picChg>
      </pc:sldChg>
      <pc:sldChg chg="modSp new">
        <pc:chgData name="Guest User" userId="" providerId="Windows Live" clId="Web-{74F13E36-0587-AA2E-ED62-103725DC0B1D}" dt="2025-04-22T05:30:01.750" v="836" actId="20577"/>
        <pc:sldMkLst>
          <pc:docMk/>
          <pc:sldMk cId="4035804328" sldId="262"/>
        </pc:sldMkLst>
        <pc:spChg chg="mod">
          <ac:chgData name="Guest User" userId="" providerId="Windows Live" clId="Web-{74F13E36-0587-AA2E-ED62-103725DC0B1D}" dt="2025-04-22T05:21:51.956" v="820" actId="14100"/>
          <ac:spMkLst>
            <pc:docMk/>
            <pc:sldMk cId="4035804328" sldId="262"/>
            <ac:spMk id="2" creationId="{F727129E-38C7-21CF-6ABA-813712EC7F1A}"/>
          </ac:spMkLst>
        </pc:spChg>
        <pc:spChg chg="mod">
          <ac:chgData name="Guest User" userId="" providerId="Windows Live" clId="Web-{74F13E36-0587-AA2E-ED62-103725DC0B1D}" dt="2025-04-22T05:30:01.750" v="836" actId="20577"/>
          <ac:spMkLst>
            <pc:docMk/>
            <pc:sldMk cId="4035804328" sldId="262"/>
            <ac:spMk id="3" creationId="{A71271D4-FE22-7D9F-8F01-DC35BDCCE5C2}"/>
          </ac:spMkLst>
        </pc:spChg>
      </pc:sldChg>
      <pc:sldChg chg="addSp delSp modSp new mod setBg setClrOvrMap modNotes">
        <pc:chgData name="Guest User" userId="" providerId="Windows Live" clId="Web-{74F13E36-0587-AA2E-ED62-103725DC0B1D}" dt="2025-04-22T08:24:55.585" v="973" actId="14100"/>
        <pc:sldMkLst>
          <pc:docMk/>
          <pc:sldMk cId="3258413806" sldId="263"/>
        </pc:sldMkLst>
        <pc:spChg chg="mod ord">
          <ac:chgData name="Guest User" userId="" providerId="Windows Live" clId="Web-{74F13E36-0587-AA2E-ED62-103725DC0B1D}" dt="2025-04-22T08:24:30.397" v="966" actId="20577"/>
          <ac:spMkLst>
            <pc:docMk/>
            <pc:sldMk cId="3258413806" sldId="263"/>
            <ac:spMk id="2" creationId="{70C8A574-5C8D-00C8-C96E-2B581E25AD9B}"/>
          </ac:spMkLst>
        </pc:spChg>
        <pc:spChg chg="mod ord">
          <ac:chgData name="Guest User" userId="" providerId="Windows Live" clId="Web-{74F13E36-0587-AA2E-ED62-103725DC0B1D}" dt="2025-04-22T08:24:55.585" v="973" actId="14100"/>
          <ac:spMkLst>
            <pc:docMk/>
            <pc:sldMk cId="3258413806" sldId="263"/>
            <ac:spMk id="3" creationId="{570FFE97-7E85-CCDF-6394-A77010056C4E}"/>
          </ac:spMkLst>
        </pc:spChg>
        <pc:spChg chg="add del">
          <ac:chgData name="Guest User" userId="" providerId="Windows Live" clId="Web-{74F13E36-0587-AA2E-ED62-103725DC0B1D}" dt="2025-04-22T08:21:12.804" v="933"/>
          <ac:spMkLst>
            <pc:docMk/>
            <pc:sldMk cId="3258413806" sldId="263"/>
            <ac:spMk id="11" creationId="{D9D9D0AB-1E2F-44A8-B9C6-FA4098301883}"/>
          </ac:spMkLst>
        </pc:spChg>
        <pc:spChg chg="add del">
          <ac:chgData name="Guest User" userId="" providerId="Windows Live" clId="Web-{74F13E36-0587-AA2E-ED62-103725DC0B1D}" dt="2025-04-22T08:21:12.804" v="933"/>
          <ac:spMkLst>
            <pc:docMk/>
            <pc:sldMk cId="3258413806" sldId="263"/>
            <ac:spMk id="13" creationId="{50E2AEF9-3220-4407-B76B-1B6E3952E8E3}"/>
          </ac:spMkLst>
        </pc:spChg>
        <pc:spChg chg="add del">
          <ac:chgData name="Guest User" userId="" providerId="Windows Live" clId="Web-{74F13E36-0587-AA2E-ED62-103725DC0B1D}" dt="2025-04-22T08:21:12.804" v="933"/>
          <ac:spMkLst>
            <pc:docMk/>
            <pc:sldMk cId="3258413806" sldId="263"/>
            <ac:spMk id="15" creationId="{2CAFBD32-D3B9-4AA1-8A52-E7788A9556B8}"/>
          </ac:spMkLst>
        </pc:spChg>
        <pc:spChg chg="add del">
          <ac:chgData name="Guest User" userId="" providerId="Windows Live" clId="Web-{74F13E36-0587-AA2E-ED62-103725DC0B1D}" dt="2025-04-22T08:21:12.804" v="933"/>
          <ac:spMkLst>
            <pc:docMk/>
            <pc:sldMk cId="3258413806" sldId="263"/>
            <ac:spMk id="17" creationId="{7B1FFF1B-D8E7-43C1-963D-013BA4049457}"/>
          </ac:spMkLst>
        </pc:spChg>
        <pc:spChg chg="add del ord">
          <ac:chgData name="Guest User" userId="" providerId="Windows Live" clId="Web-{74F13E36-0587-AA2E-ED62-103725DC0B1D}" dt="2025-04-22T08:24:39.726" v="968"/>
          <ac:spMkLst>
            <pc:docMk/>
            <pc:sldMk cId="3258413806" sldId="263"/>
            <ac:spMk id="19" creationId="{738E525B-CC61-44CA-83E8-6CC4CB86E415}"/>
          </ac:spMkLst>
        </pc:spChg>
        <pc:spChg chg="add del mod ord">
          <ac:chgData name="Guest User" userId="" providerId="Windows Live" clId="Web-{74F13E36-0587-AA2E-ED62-103725DC0B1D}" dt="2025-04-22T08:24:39.726" v="968"/>
          <ac:spMkLst>
            <pc:docMk/>
            <pc:sldMk cId="3258413806" sldId="263"/>
            <ac:spMk id="20" creationId="{96EEF187-8434-4B76-BE40-006EEBB263CF}"/>
          </ac:spMkLst>
        </pc:spChg>
        <pc:spChg chg="add">
          <ac:chgData name="Guest User" userId="" providerId="Windows Live" clId="Web-{74F13E36-0587-AA2E-ED62-103725DC0B1D}" dt="2025-04-22T08:24:39.726" v="968"/>
          <ac:spMkLst>
            <pc:docMk/>
            <pc:sldMk cId="3258413806" sldId="263"/>
            <ac:spMk id="25" creationId="{738E525B-CC61-44CA-83E8-6CC4CB86E415}"/>
          </ac:spMkLst>
        </pc:spChg>
        <pc:spChg chg="add">
          <ac:chgData name="Guest User" userId="" providerId="Windows Live" clId="Web-{74F13E36-0587-AA2E-ED62-103725DC0B1D}" dt="2025-04-22T08:24:39.726" v="968"/>
          <ac:spMkLst>
            <pc:docMk/>
            <pc:sldMk cId="3258413806" sldId="263"/>
            <ac:spMk id="27" creationId="{96EEF187-8434-4B76-BE40-006EEBB263CF}"/>
          </ac:spMkLst>
        </pc:spChg>
        <pc:picChg chg="add mod ord">
          <ac:chgData name="Guest User" userId="" providerId="Windows Live" clId="Web-{74F13E36-0587-AA2E-ED62-103725DC0B1D}" dt="2025-04-22T08:24:39.726" v="968"/>
          <ac:picMkLst>
            <pc:docMk/>
            <pc:sldMk cId="3258413806" sldId="263"/>
            <ac:picMk id="4" creationId="{4F77679F-06D9-A3D4-40DB-CE1A4890E599}"/>
          </ac:picMkLst>
        </pc:picChg>
        <pc:picChg chg="add del mod">
          <ac:chgData name="Guest User" userId="" providerId="Windows Live" clId="Web-{74F13E36-0587-AA2E-ED62-103725DC0B1D}" dt="2025-04-22T08:24:39.726" v="968"/>
          <ac:picMkLst>
            <pc:docMk/>
            <pc:sldMk cId="3258413806" sldId="263"/>
            <ac:picMk id="5" creationId="{93CE1041-6958-8FF5-B5F5-E4666AA41604}"/>
          </ac:picMkLst>
        </pc:picChg>
        <pc:picChg chg="add mod ord">
          <ac:chgData name="Guest User" userId="" providerId="Windows Live" clId="Web-{74F13E36-0587-AA2E-ED62-103725DC0B1D}" dt="2025-04-22T08:24:39.726" v="968"/>
          <ac:picMkLst>
            <pc:docMk/>
            <pc:sldMk cId="3258413806" sldId="263"/>
            <ac:picMk id="6" creationId="{93B559BA-22A4-18F6-62C2-DA73EF6A5A63}"/>
          </ac:picMkLst>
        </pc:picChg>
      </pc:sldChg>
      <pc:sldChg chg="addSp delSp modSp new mod setBg addAnim delAnim">
        <pc:chgData name="Guest User" userId="" providerId="Windows Live" clId="Web-{74F13E36-0587-AA2E-ED62-103725DC0B1D}" dt="2025-04-22T09:45:10.359" v="1052" actId="20577"/>
        <pc:sldMkLst>
          <pc:docMk/>
          <pc:sldMk cId="1641067604" sldId="264"/>
        </pc:sldMkLst>
        <pc:spChg chg="mod">
          <ac:chgData name="Guest User" userId="" providerId="Windows Live" clId="Web-{74F13E36-0587-AA2E-ED62-103725DC0B1D}" dt="2025-04-22T09:45:10.359" v="1052" actId="20577"/>
          <ac:spMkLst>
            <pc:docMk/>
            <pc:sldMk cId="1641067604" sldId="264"/>
            <ac:spMk id="2" creationId="{1B8313FF-AD1F-E5F5-521B-7A5878566B69}"/>
          </ac:spMkLst>
        </pc:spChg>
        <pc:spChg chg="mod ord">
          <ac:chgData name="Guest User" userId="" providerId="Windows Live" clId="Web-{74F13E36-0587-AA2E-ED62-103725DC0B1D}" dt="2025-04-22T09:43:34.015" v="1049"/>
          <ac:spMkLst>
            <pc:docMk/>
            <pc:sldMk cId="1641067604" sldId="264"/>
            <ac:spMk id="3" creationId="{1AF639C0-F4A6-0E7B-D47D-C1DD98D2B4B8}"/>
          </ac:spMkLst>
        </pc:spChg>
        <pc:spChg chg="add del">
          <ac:chgData name="Guest User" userId="" providerId="Windows Live" clId="Web-{74F13E36-0587-AA2E-ED62-103725DC0B1D}" dt="2025-04-22T09:43:34.015" v="1049"/>
          <ac:spMkLst>
            <pc:docMk/>
            <pc:sldMk cId="1641067604" sldId="264"/>
            <ac:spMk id="9" creationId="{07CEFFDD-605F-41E2-8017-6484074C5CAA}"/>
          </ac:spMkLst>
        </pc:spChg>
        <pc:spChg chg="add mod">
          <ac:chgData name="Guest User" userId="" providerId="Windows Live" clId="Web-{74F13E36-0587-AA2E-ED62-103725DC0B1D}" dt="2025-04-22T09:44:57.077" v="1050"/>
          <ac:spMkLst>
            <pc:docMk/>
            <pc:sldMk cId="1641067604" sldId="264"/>
            <ac:spMk id="14" creationId="{B5C3FE1E-0A7F-41BE-A568-1BF85E2E8DD8}"/>
          </ac:spMkLst>
        </pc:spChg>
        <pc:picChg chg="add del mod">
          <ac:chgData name="Guest User" userId="" providerId="Windows Live" clId="Web-{74F13E36-0587-AA2E-ED62-103725DC0B1D}" dt="2025-04-22T09:38:33.530" v="1030"/>
          <ac:picMkLst>
            <pc:docMk/>
            <pc:sldMk cId="1641067604" sldId="264"/>
            <ac:picMk id="4" creationId="{34D1CDEC-0EB3-98EC-23B9-F75D71533CDC}"/>
          </ac:picMkLst>
        </pc:picChg>
        <pc:picChg chg="add del mod">
          <ac:chgData name="Guest User" userId="" providerId="Windows Live" clId="Web-{74F13E36-0587-AA2E-ED62-103725DC0B1D}" dt="2025-04-22T09:40:06.045" v="1035"/>
          <ac:picMkLst>
            <pc:docMk/>
            <pc:sldMk cId="1641067604" sldId="264"/>
            <ac:picMk id="5" creationId="{24BBF43E-F389-C94E-A27E-CC301250D2F3}"/>
          </ac:picMkLst>
        </pc:picChg>
        <pc:picChg chg="add del mod">
          <ac:chgData name="Guest User" userId="" providerId="Windows Live" clId="Web-{74F13E36-0587-AA2E-ED62-103725DC0B1D}" dt="2025-04-22T09:40:46.061" v="1038"/>
          <ac:picMkLst>
            <pc:docMk/>
            <pc:sldMk cId="1641067604" sldId="264"/>
            <ac:picMk id="6" creationId="{9BE8DB3A-09B6-59B4-E50D-19AB802780D6}"/>
          </ac:picMkLst>
        </pc:picChg>
        <pc:picChg chg="add del mod">
          <ac:chgData name="Guest User" userId="" providerId="Windows Live" clId="Web-{74F13E36-0587-AA2E-ED62-103725DC0B1D}" dt="2025-04-22T09:43:09.593" v="1043"/>
          <ac:picMkLst>
            <pc:docMk/>
            <pc:sldMk cId="1641067604" sldId="264"/>
            <ac:picMk id="7" creationId="{B844DDA3-3CF5-F198-ABB4-BC494C6BFDF2}"/>
          </ac:picMkLst>
        </pc:picChg>
        <pc:picChg chg="add mod">
          <ac:chgData name="Guest User" userId="" providerId="Windows Live" clId="Web-{74F13E36-0587-AA2E-ED62-103725DC0B1D}" dt="2025-04-22T09:43:34.015" v="1049"/>
          <ac:picMkLst>
            <pc:docMk/>
            <pc:sldMk cId="1641067604" sldId="264"/>
            <ac:picMk id="8" creationId="{519E591F-CCFA-53FF-4817-34E466ED392D}"/>
          </ac:picMkLst>
        </pc:picChg>
      </pc:sldChg>
    </pc:docChg>
  </pc:docChgLst>
  <pc:docChgLst>
    <pc:chgData name="Guest User" providerId="Windows Live" clId="Web-{BCBE2724-40EC-E9AC-8CAE-6511E70A0962}"/>
    <pc:docChg chg="addSld delSld modSld">
      <pc:chgData name="Guest User" userId="" providerId="Windows Live" clId="Web-{BCBE2724-40EC-E9AC-8CAE-6511E70A0962}" dt="2025-04-22T18:59:23.063" v="34" actId="14100"/>
      <pc:docMkLst>
        <pc:docMk/>
      </pc:docMkLst>
      <pc:sldChg chg="modSp">
        <pc:chgData name="Guest User" userId="" providerId="Windows Live" clId="Web-{BCBE2724-40EC-E9AC-8CAE-6511E70A0962}" dt="2025-04-22T18:47:56.225" v="10" actId="1076"/>
        <pc:sldMkLst>
          <pc:docMk/>
          <pc:sldMk cId="1641067604" sldId="264"/>
        </pc:sldMkLst>
        <pc:spChg chg="mod">
          <ac:chgData name="Guest User" userId="" providerId="Windows Live" clId="Web-{BCBE2724-40EC-E9AC-8CAE-6511E70A0962}" dt="2025-04-22T18:47:17.113" v="2" actId="1076"/>
          <ac:spMkLst>
            <pc:docMk/>
            <pc:sldMk cId="1641067604" sldId="264"/>
            <ac:spMk id="2" creationId="{1B8313FF-AD1F-E5F5-521B-7A5878566B69}"/>
          </ac:spMkLst>
        </pc:spChg>
        <pc:spChg chg="mod">
          <ac:chgData name="Guest User" userId="" providerId="Windows Live" clId="Web-{BCBE2724-40EC-E9AC-8CAE-6511E70A0962}" dt="2025-04-22T18:47:56.225" v="10" actId="1076"/>
          <ac:spMkLst>
            <pc:docMk/>
            <pc:sldMk cId="1641067604" sldId="264"/>
            <ac:spMk id="3" creationId="{1AF639C0-F4A6-0E7B-D47D-C1DD98D2B4B8}"/>
          </ac:spMkLst>
        </pc:spChg>
      </pc:sldChg>
      <pc:sldChg chg="addSp delSp modSp addAnim delAnim modAnim">
        <pc:chgData name="Guest User" userId="" providerId="Windows Live" clId="Web-{BCBE2724-40EC-E9AC-8CAE-6511E70A0962}" dt="2025-04-22T18:59:23.063" v="34" actId="14100"/>
        <pc:sldMkLst>
          <pc:docMk/>
          <pc:sldMk cId="513184229" sldId="269"/>
        </pc:sldMkLst>
        <pc:picChg chg="add del">
          <ac:chgData name="Guest User" userId="" providerId="Windows Live" clId="Web-{BCBE2724-40EC-E9AC-8CAE-6511E70A0962}" dt="2025-04-22T18:56:11.661" v="16"/>
          <ac:picMkLst>
            <pc:docMk/>
            <pc:sldMk cId="513184229" sldId="269"/>
            <ac:picMk id="4" creationId="{FA46082F-F0B5-425F-D3CA-6098D3B4DC9B}"/>
          </ac:picMkLst>
        </pc:picChg>
        <pc:picChg chg="add mod">
          <ac:chgData name="Guest User" userId="" providerId="Windows Live" clId="Web-{BCBE2724-40EC-E9AC-8CAE-6511E70A0962}" dt="2025-04-22T18:59:23.063" v="34" actId="14100"/>
          <ac:picMkLst>
            <pc:docMk/>
            <pc:sldMk cId="513184229" sldId="269"/>
            <ac:picMk id="5" creationId="{7EE2CE96-818F-8FA8-9E77-788CBBB8439B}"/>
          </ac:picMkLst>
        </pc:picChg>
      </pc:sldChg>
      <pc:sldChg chg="modSp">
        <pc:chgData name="Guest User" userId="" providerId="Windows Live" clId="Web-{BCBE2724-40EC-E9AC-8CAE-6511E70A0962}" dt="2025-04-22T18:48:10.663" v="11" actId="20577"/>
        <pc:sldMkLst>
          <pc:docMk/>
          <pc:sldMk cId="3435994283" sldId="271"/>
        </pc:sldMkLst>
        <pc:spChg chg="mod">
          <ac:chgData name="Guest User" userId="" providerId="Windows Live" clId="Web-{BCBE2724-40EC-E9AC-8CAE-6511E70A0962}" dt="2025-04-22T18:48:10.663" v="11" actId="20577"/>
          <ac:spMkLst>
            <pc:docMk/>
            <pc:sldMk cId="3435994283" sldId="271"/>
            <ac:spMk id="2" creationId="{71E5B8F0-7231-97B0-AA0B-D28B2815CAD2}"/>
          </ac:spMkLst>
        </pc:spChg>
      </pc:sldChg>
      <pc:sldChg chg="addSp delSp modSp new del">
        <pc:chgData name="Guest User" userId="" providerId="Windows Live" clId="Web-{BCBE2724-40EC-E9AC-8CAE-6511E70A0962}" dt="2025-04-22T18:56:12.364" v="17"/>
        <pc:sldMkLst>
          <pc:docMk/>
          <pc:sldMk cId="2415893501" sldId="272"/>
        </pc:sldMkLst>
        <pc:spChg chg="add del">
          <ac:chgData name="Guest User" userId="" providerId="Windows Live" clId="Web-{BCBE2724-40EC-E9AC-8CAE-6511E70A0962}" dt="2025-04-22T18:56:11.396" v="15"/>
          <ac:spMkLst>
            <pc:docMk/>
            <pc:sldMk cId="2415893501" sldId="272"/>
            <ac:spMk id="3" creationId="{B1D18D66-2E0C-015B-721B-EF1579F61F92}"/>
          </ac:spMkLst>
        </pc:spChg>
        <pc:picChg chg="add del mod ord">
          <ac:chgData name="Guest User" userId="" providerId="Windows Live" clId="Web-{BCBE2724-40EC-E9AC-8CAE-6511E70A0962}" dt="2025-04-22T18:56:11.396" v="15"/>
          <ac:picMkLst>
            <pc:docMk/>
            <pc:sldMk cId="2415893501" sldId="272"/>
            <ac:picMk id="4" creationId="{6A57C489-05DD-8736-1AEC-C67E0206DBF3}"/>
          </ac:picMkLst>
        </pc:picChg>
      </pc:sldChg>
    </pc:docChg>
  </pc:docChgLst>
  <pc:docChgLst>
    <pc:chgData name="Guest User" providerId="Windows Live" clId="Web-{8082A22F-A62B-6BBC-6E58-73E3C87AC9FE}"/>
    <pc:docChg chg="addSld modSld">
      <pc:chgData name="Guest User" userId="" providerId="Windows Live" clId="Web-{8082A22F-A62B-6BBC-6E58-73E3C87AC9FE}" dt="2025-04-22T18:43:22.480" v="136" actId="1076"/>
      <pc:docMkLst>
        <pc:docMk/>
      </pc:docMkLst>
      <pc:sldChg chg="modSp">
        <pc:chgData name="Guest User" userId="" providerId="Windows Live" clId="Web-{8082A22F-A62B-6BBC-6E58-73E3C87AC9FE}" dt="2025-04-22T17:53:32.214" v="4"/>
        <pc:sldMkLst>
          <pc:docMk/>
          <pc:sldMk cId="2961150792" sldId="256"/>
        </pc:sldMkLst>
        <pc:spChg chg="mod">
          <ac:chgData name="Guest User" userId="" providerId="Windows Live" clId="Web-{8082A22F-A62B-6BBC-6E58-73E3C87AC9FE}" dt="2025-04-22T17:53:32.214" v="4"/>
          <ac:spMkLst>
            <pc:docMk/>
            <pc:sldMk cId="2961150792" sldId="256"/>
            <ac:spMk id="45" creationId="{6E36B62D-34E6-41D4-B3AA-AC21AB387936}"/>
          </ac:spMkLst>
        </pc:spChg>
      </pc:sldChg>
      <pc:sldChg chg="modSp">
        <pc:chgData name="Guest User" userId="" providerId="Windows Live" clId="Web-{8082A22F-A62B-6BBC-6E58-73E3C87AC9FE}" dt="2025-04-22T18:34:38.658" v="90"/>
        <pc:sldMkLst>
          <pc:docMk/>
          <pc:sldMk cId="2089995919" sldId="257"/>
        </pc:sldMkLst>
        <pc:spChg chg="mod">
          <ac:chgData name="Guest User" userId="" providerId="Windows Live" clId="Web-{8082A22F-A62B-6BBC-6E58-73E3C87AC9FE}" dt="2025-04-22T18:34:38.658" v="90"/>
          <ac:spMkLst>
            <pc:docMk/>
            <pc:sldMk cId="2089995919" sldId="257"/>
            <ac:spMk id="27" creationId="{EDAFA9A5-03CC-4F94-B964-70682CDB0B16}"/>
          </ac:spMkLst>
        </pc:spChg>
      </pc:sldChg>
      <pc:sldChg chg="modSp">
        <pc:chgData name="Guest User" userId="" providerId="Windows Live" clId="Web-{8082A22F-A62B-6BBC-6E58-73E3C87AC9FE}" dt="2025-04-22T17:52:53.948" v="2"/>
        <pc:sldMkLst>
          <pc:docMk/>
          <pc:sldMk cId="3659914896" sldId="260"/>
        </pc:sldMkLst>
        <pc:spChg chg="mod">
          <ac:chgData name="Guest User" userId="" providerId="Windows Live" clId="Web-{8082A22F-A62B-6BBC-6E58-73E3C87AC9FE}" dt="2025-04-22T17:52:53.948" v="2"/>
          <ac:spMkLst>
            <pc:docMk/>
            <pc:sldMk cId="3659914896" sldId="260"/>
            <ac:spMk id="12" creationId="{07CEFFDD-605F-41E2-8017-6484074C5CAA}"/>
          </ac:spMkLst>
        </pc:spChg>
      </pc:sldChg>
      <pc:sldChg chg="modSp">
        <pc:chgData name="Guest User" userId="" providerId="Windows Live" clId="Web-{8082A22F-A62B-6BBC-6E58-73E3C87AC9FE}" dt="2025-04-22T18:37:03.645" v="120" actId="1076"/>
        <pc:sldMkLst>
          <pc:docMk/>
          <pc:sldMk cId="1911841281" sldId="261"/>
        </pc:sldMkLst>
        <pc:spChg chg="mod">
          <ac:chgData name="Guest User" userId="" providerId="Windows Live" clId="Web-{8082A22F-A62B-6BBC-6E58-73E3C87AC9FE}" dt="2025-04-22T18:37:03.645" v="120" actId="1076"/>
          <ac:spMkLst>
            <pc:docMk/>
            <pc:sldMk cId="1911841281" sldId="261"/>
            <ac:spMk id="3" creationId="{A7F82AE9-C83A-A15F-73D6-FF57B7079FC7}"/>
          </ac:spMkLst>
        </pc:spChg>
        <pc:spChg chg="mod">
          <ac:chgData name="Guest User" userId="" providerId="Windows Live" clId="Web-{8082A22F-A62B-6BBC-6E58-73E3C87AC9FE}" dt="2025-04-22T18:33:57.657" v="84"/>
          <ac:spMkLst>
            <pc:docMk/>
            <pc:sldMk cId="1911841281" sldId="261"/>
            <ac:spMk id="30" creationId="{50E2AEF9-3220-4407-B76B-1B6E3952E8E3}"/>
          </ac:spMkLst>
        </pc:spChg>
        <pc:spChg chg="mod">
          <ac:chgData name="Guest User" userId="" providerId="Windows Live" clId="Web-{8082A22F-A62B-6BBC-6E58-73E3C87AC9FE}" dt="2025-04-22T17:54:06.214" v="7"/>
          <ac:spMkLst>
            <pc:docMk/>
            <pc:sldMk cId="1911841281" sldId="261"/>
            <ac:spMk id="38" creationId="{7B1FFF1B-D8E7-43C1-963D-013BA4049457}"/>
          </ac:spMkLst>
        </pc:spChg>
      </pc:sldChg>
      <pc:sldChg chg="modSp">
        <pc:chgData name="Guest User" userId="" providerId="Windows Live" clId="Web-{8082A22F-A62B-6BBC-6E58-73E3C87AC9FE}" dt="2025-04-22T18:34:59.049" v="94"/>
        <pc:sldMkLst>
          <pc:docMk/>
          <pc:sldMk cId="3258413806" sldId="263"/>
        </pc:sldMkLst>
        <pc:spChg chg="mod">
          <ac:chgData name="Guest User" userId="" providerId="Windows Live" clId="Web-{8082A22F-A62B-6BBC-6E58-73E3C87AC9FE}" dt="2025-04-22T18:34:59.049" v="94"/>
          <ac:spMkLst>
            <pc:docMk/>
            <pc:sldMk cId="3258413806" sldId="263"/>
            <ac:spMk id="25" creationId="{738E525B-CC61-44CA-83E8-6CC4CB86E415}"/>
          </ac:spMkLst>
        </pc:spChg>
      </pc:sldChg>
      <pc:sldChg chg="addSp delSp modSp addAnim delAnim">
        <pc:chgData name="Guest User" userId="" providerId="Windows Live" clId="Web-{8082A22F-A62B-6BBC-6E58-73E3C87AC9FE}" dt="2025-04-22T18:43:22.480" v="136" actId="1076"/>
        <pc:sldMkLst>
          <pc:docMk/>
          <pc:sldMk cId="1641067604" sldId="264"/>
        </pc:sldMkLst>
        <pc:spChg chg="mod">
          <ac:chgData name="Guest User" userId="" providerId="Windows Live" clId="Web-{8082A22F-A62B-6BBC-6E58-73E3C87AC9FE}" dt="2025-04-22T18:32:32.546" v="81"/>
          <ac:spMkLst>
            <pc:docMk/>
            <pc:sldMk cId="1641067604" sldId="264"/>
            <ac:spMk id="14" creationId="{B5C3FE1E-0A7F-41BE-A568-1BF85E2E8DD8}"/>
          </ac:spMkLst>
        </pc:spChg>
        <pc:picChg chg="add del mod">
          <ac:chgData name="Guest User" userId="" providerId="Windows Live" clId="Web-{8082A22F-A62B-6BBC-6E58-73E3C87AC9FE}" dt="2025-04-22T18:43:04.214" v="134"/>
          <ac:picMkLst>
            <pc:docMk/>
            <pc:sldMk cId="1641067604" sldId="264"/>
            <ac:picMk id="4" creationId="{43CB80F4-0E10-3EFB-2DFC-2EBC405F421B}"/>
          </ac:picMkLst>
        </pc:picChg>
        <pc:picChg chg="add mod">
          <ac:chgData name="Guest User" userId="" providerId="Windows Live" clId="Web-{8082A22F-A62B-6BBC-6E58-73E3C87AC9FE}" dt="2025-04-22T18:43:22.480" v="136" actId="1076"/>
          <ac:picMkLst>
            <pc:docMk/>
            <pc:sldMk cId="1641067604" sldId="264"/>
            <ac:picMk id="5" creationId="{BF7E00F6-DF9D-6E10-33A6-D89C2C05A062}"/>
          </ac:picMkLst>
        </pc:picChg>
        <pc:picChg chg="del">
          <ac:chgData name="Guest User" userId="" providerId="Windows Live" clId="Web-{8082A22F-A62B-6BBC-6E58-73E3C87AC9FE}" dt="2025-04-22T18:42:25.291" v="130"/>
          <ac:picMkLst>
            <pc:docMk/>
            <pc:sldMk cId="1641067604" sldId="264"/>
            <ac:picMk id="8" creationId="{519E591F-CCFA-53FF-4817-34E466ED392D}"/>
          </ac:picMkLst>
        </pc:picChg>
      </pc:sldChg>
      <pc:sldChg chg="modSp">
        <pc:chgData name="Guest User" userId="" providerId="Windows Live" clId="Web-{8082A22F-A62B-6BBC-6E58-73E3C87AC9FE}" dt="2025-04-22T18:35:17.611" v="96"/>
        <pc:sldMkLst>
          <pc:docMk/>
          <pc:sldMk cId="479759901" sldId="265"/>
        </pc:sldMkLst>
        <pc:spChg chg="mod">
          <ac:chgData name="Guest User" userId="" providerId="Windows Live" clId="Web-{8082A22F-A62B-6BBC-6E58-73E3C87AC9FE}" dt="2025-04-22T18:32:02.483" v="80" actId="20577"/>
          <ac:spMkLst>
            <pc:docMk/>
            <pc:sldMk cId="479759901" sldId="265"/>
            <ac:spMk id="2" creationId="{6CA2637E-FC2A-FBFB-15FA-EA32E9D6D2E8}"/>
          </ac:spMkLst>
        </pc:spChg>
        <pc:spChg chg="mod">
          <ac:chgData name="Guest User" userId="" providerId="Windows Live" clId="Web-{8082A22F-A62B-6BBC-6E58-73E3C87AC9FE}" dt="2025-04-22T17:55:00.511" v="13"/>
          <ac:spMkLst>
            <pc:docMk/>
            <pc:sldMk cId="479759901" sldId="265"/>
            <ac:spMk id="13" creationId="{8A330AB8-A767-46C8-ABEF-2477854EF61D}"/>
          </ac:spMkLst>
        </pc:spChg>
        <pc:spChg chg="mod">
          <ac:chgData name="Guest User" userId="" providerId="Windows Live" clId="Web-{8082A22F-A62B-6BBC-6E58-73E3C87AC9FE}" dt="2025-04-22T17:54:58.355" v="12"/>
          <ac:spMkLst>
            <pc:docMk/>
            <pc:sldMk cId="479759901" sldId="265"/>
            <ac:spMk id="17" creationId="{88E62604-C40E-4D56-9D66-FD94B0CA40CB}"/>
          </ac:spMkLst>
        </pc:spChg>
        <pc:spChg chg="mod">
          <ac:chgData name="Guest User" userId="" providerId="Windows Live" clId="Web-{8082A22F-A62B-6BBC-6E58-73E3C87AC9FE}" dt="2025-04-22T18:35:17.611" v="96"/>
          <ac:spMkLst>
            <pc:docMk/>
            <pc:sldMk cId="479759901" sldId="265"/>
            <ac:spMk id="21" creationId="{057426C9-BA75-4FF0-984A-E94823AF7911}"/>
          </ac:spMkLst>
        </pc:spChg>
      </pc:sldChg>
      <pc:sldChg chg="modSp mod modShow">
        <pc:chgData name="Guest User" userId="" providerId="Windows Live" clId="Web-{8082A22F-A62B-6BBC-6E58-73E3C87AC9FE}" dt="2025-04-22T18:36:31.378" v="97"/>
        <pc:sldMkLst>
          <pc:docMk/>
          <pc:sldMk cId="348057262" sldId="267"/>
        </pc:sldMkLst>
        <pc:spChg chg="mod">
          <ac:chgData name="Guest User" userId="" providerId="Windows Live" clId="Web-{8082A22F-A62B-6BBC-6E58-73E3C87AC9FE}" dt="2025-04-22T18:30:39.356" v="73" actId="20577"/>
          <ac:spMkLst>
            <pc:docMk/>
            <pc:sldMk cId="348057262" sldId="267"/>
            <ac:spMk id="2" creationId="{99C43069-FBA7-6413-6895-6FF351DA7990}"/>
          </ac:spMkLst>
        </pc:spChg>
        <pc:picChg chg="mod">
          <ac:chgData name="Guest User" userId="" providerId="Windows Live" clId="Web-{8082A22F-A62B-6BBC-6E58-73E3C87AC9FE}" dt="2025-04-22T18:30:46.763" v="75" actId="1076"/>
          <ac:picMkLst>
            <pc:docMk/>
            <pc:sldMk cId="348057262" sldId="267"/>
            <ac:picMk id="4" creationId="{EB7102DF-96BB-F44E-8914-3846CD81AB62}"/>
          </ac:picMkLst>
        </pc:picChg>
      </pc:sldChg>
      <pc:sldChg chg="modSp">
        <pc:chgData name="Guest User" userId="" providerId="Windows Live" clId="Web-{8082A22F-A62B-6BBC-6E58-73E3C87AC9FE}" dt="2025-04-22T18:34:37.861" v="89" actId="1076"/>
        <pc:sldMkLst>
          <pc:docMk/>
          <pc:sldMk cId="513184229" sldId="269"/>
        </pc:sldMkLst>
        <pc:spChg chg="mod">
          <ac:chgData name="Guest User" userId="" providerId="Windows Live" clId="Web-{8082A22F-A62B-6BBC-6E58-73E3C87AC9FE}" dt="2025-04-22T17:54:13.652" v="9"/>
          <ac:spMkLst>
            <pc:docMk/>
            <pc:sldMk cId="513184229" sldId="269"/>
            <ac:spMk id="17" creationId="{2CAFBD32-D3B9-4AA1-8A52-E7788A9556B8}"/>
          </ac:spMkLst>
        </pc:spChg>
        <pc:spChg chg="mod">
          <ac:chgData name="Guest User" userId="" providerId="Windows Live" clId="Web-{8082A22F-A62B-6BBC-6E58-73E3C87AC9FE}" dt="2025-04-22T17:54:37.417" v="10"/>
          <ac:spMkLst>
            <pc:docMk/>
            <pc:sldMk cId="513184229" sldId="269"/>
            <ac:spMk id="19" creationId="{7B1FFF1B-D8E7-43C1-963D-013BA4049457}"/>
          </ac:spMkLst>
        </pc:spChg>
        <pc:spChg chg="mod">
          <ac:chgData name="Guest User" userId="" providerId="Windows Live" clId="Web-{8082A22F-A62B-6BBC-6E58-73E3C87AC9FE}" dt="2025-04-22T18:34:36.501" v="88"/>
          <ac:spMkLst>
            <pc:docMk/>
            <pc:sldMk cId="513184229" sldId="269"/>
            <ac:spMk id="20" creationId="{50E2AEF9-3220-4407-B76B-1B6E3952E8E3}"/>
          </ac:spMkLst>
        </pc:spChg>
        <pc:picChg chg="mod">
          <ac:chgData name="Guest User" userId="" providerId="Windows Live" clId="Web-{8082A22F-A62B-6BBC-6E58-73E3C87AC9FE}" dt="2025-04-22T18:34:37.861" v="89" actId="1076"/>
          <ac:picMkLst>
            <pc:docMk/>
            <pc:sldMk cId="513184229" sldId="269"/>
            <ac:picMk id="4" creationId="{FA46082F-F0B5-425F-D3CA-6098D3B4DC9B}"/>
          </ac:picMkLst>
        </pc:picChg>
      </pc:sldChg>
      <pc:sldChg chg="modSp new">
        <pc:chgData name="Guest User" userId="" providerId="Windows Live" clId="Web-{8082A22F-A62B-6BBC-6E58-73E3C87AC9FE}" dt="2025-04-22T18:37:35.802" v="129" actId="20577"/>
        <pc:sldMkLst>
          <pc:docMk/>
          <pc:sldMk cId="727714295" sldId="270"/>
        </pc:sldMkLst>
        <pc:spChg chg="mod">
          <ac:chgData name="Guest User" userId="" providerId="Windows Live" clId="Web-{8082A22F-A62B-6BBC-6E58-73E3C87AC9FE}" dt="2025-04-22T18:30:30.513" v="70" actId="20577"/>
          <ac:spMkLst>
            <pc:docMk/>
            <pc:sldMk cId="727714295" sldId="270"/>
            <ac:spMk id="2" creationId="{456E494B-7593-A758-8237-29A5DEED8442}"/>
          </ac:spMkLst>
        </pc:spChg>
        <pc:spChg chg="mod">
          <ac:chgData name="Guest User" userId="" providerId="Windows Live" clId="Web-{8082A22F-A62B-6BBC-6E58-73E3C87AC9FE}" dt="2025-04-22T18:37:35.802" v="129" actId="20577"/>
          <ac:spMkLst>
            <pc:docMk/>
            <pc:sldMk cId="727714295" sldId="270"/>
            <ac:spMk id="3" creationId="{E2DC3969-C02B-7E3C-733D-FF324E809970}"/>
          </ac:spMkLst>
        </pc:spChg>
      </pc:sldChg>
      <pc:sldChg chg="modSp new">
        <pc:chgData name="Guest User" userId="" providerId="Windows Live" clId="Web-{8082A22F-A62B-6BBC-6E58-73E3C87AC9FE}" dt="2025-04-22T18:31:10.435" v="79" actId="20577"/>
        <pc:sldMkLst>
          <pc:docMk/>
          <pc:sldMk cId="3435994283" sldId="271"/>
        </pc:sldMkLst>
        <pc:spChg chg="mod">
          <ac:chgData name="Guest User" userId="" providerId="Windows Live" clId="Web-{8082A22F-A62B-6BBC-6E58-73E3C87AC9FE}" dt="2025-04-22T18:31:10.435" v="79" actId="20577"/>
          <ac:spMkLst>
            <pc:docMk/>
            <pc:sldMk cId="3435994283" sldId="271"/>
            <ac:spMk id="2" creationId="{71E5B8F0-7231-97B0-AA0B-D28B2815CAD2}"/>
          </ac:spMkLst>
        </pc:spChg>
      </pc:sldChg>
    </pc:docChg>
  </pc:docChgLst>
</pc:chgInfo>
</file>

<file path=ppt/comments/modernComment_100_B07F93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E567F0-64FB-46EF-B7D3-1843052861C4}" authorId="{20B0FFF2-3AB5-78F7-0ED2-11E3AC8E2E04}" created="2025-04-22T01:51:41.091">
    <pc:sldMkLst xmlns:pc="http://schemas.microsoft.com/office/powerpoint/2013/main/command">
      <pc:docMk/>
      <pc:sldMk cId="2961150792" sldId="256"/>
    </pc:sldMkLst>
    <p188:txBody>
      <a:bodyPr/>
      <a:lstStyle/>
      <a:p>
        <a:r>
          <a:rPr lang="en-US"/>
          <a:t>TAKE A NEW PICTURE OF THE BOARD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F0B35-CC51-4486-9399-5D751E0296F3}" type="datetimeFigureOut"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99181-0CCD-4D55-94C1-63A0B55F90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5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Good afternoon everyone we're excited to pre sent out project: an automated connect 4 games that drops tokens on a physical game board for online play or with a bot. </a:t>
            </a:r>
            <a:r>
              <a:rPr lang="en-US"/>
              <a:t>I’m Adrian Baira, joined by Naresh Koirala. Let’s show you how we made this classic game be more interactive and excited.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Does this look familiar?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3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Got an old Connect 4 board gathering dust? What if you could transform it into a high-tech game that drops red tokens for online battles or bot practice? That’s our project! We automated a classic board to let you play and practice globally, bringing new life to an old favorite!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software stack drives automation and connectivity. </a:t>
            </a:r>
            <a:r>
              <a:rPr lang="en-US" err="1"/>
              <a:t>MicroPython</a:t>
            </a:r>
            <a:r>
              <a:rPr lang="en-US"/>
              <a:t> runs on the Pico W managing the sensors and the ESP-32 controls the motor, bot logic and hosting a website with MQTTT for efficient control. HTML, CSS, and JavaScript power the ESP32’s webserver, delivering a live game feed for real-time play. Fusion 360 was used to design the sensor mounts, token holder, and </a:t>
            </a:r>
            <a:r>
              <a:rPr lang="en-US" err="1"/>
              <a:t>dispensor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faced three challenges. First, connecting two boards via MQTT was tough due to network reliability. We configured </a:t>
            </a:r>
            <a:r>
              <a:rPr lang="en-US" err="1"/>
              <a:t>Mosquitto</a:t>
            </a:r>
            <a:r>
              <a:rPr lang="en-US"/>
              <a:t> on port 1883 with anonymous access for stable communication. Second, the 3D design for seven laser break sensors and the rail system needed precision; iterative prototyping ensured alignment. Third, building a bot’s AI logic was complex for real-time play; we implemented a basic algorithm to enable practice, with plans for future enhancement.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project is able to successfully drop and </a:t>
            </a:r>
            <a:r>
              <a:rPr lang="en-US" err="1">
                <a:ea typeface="Calibri"/>
                <a:cs typeface="Calibri"/>
              </a:rPr>
              <a:t>dispesnses</a:t>
            </a:r>
            <a:r>
              <a:rPr lang="en-US">
                <a:ea typeface="Calibri"/>
                <a:cs typeface="Calibri"/>
              </a:rPr>
              <a:t> tokens, in places them into the correct positions, and provide a live game feed for real-time play. Players are able to practice with a </a:t>
            </a:r>
            <a:r>
              <a:rPr lang="en-US" err="1">
                <a:ea typeface="Calibri"/>
                <a:cs typeface="Calibri"/>
              </a:rPr>
              <a:t>bot</a:t>
            </a:r>
            <a:r>
              <a:rPr lang="en-US">
                <a:ea typeface="Calibri"/>
                <a:cs typeface="Calibri"/>
              </a:rPr>
              <a:t> or compete online globally,</a:t>
            </a:r>
            <a:r>
              <a:rPr lang="en-US"/>
              <a:t> all on a reused board. Looking ahead, we’d enhance the bot for smarter play, develop a mobile app for easier access, and refine the rail and solenoids for smoother token drops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99181-0CCD-4D55-94C1-63A0B55F90F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5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977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64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75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95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75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4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76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6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5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25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82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4683E1A-A452-4746-AF04-8E8710B93BF0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EFD810F-F9A4-4D82-8BA3-3444E51E75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72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B07F934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ntremdkmiwiring.z21.web.core.windows.net/esp32-wroom-32d-arduino-ide-board.html" TargetMode="External"/><Relationship Id="rId2" Type="http://schemas.openxmlformats.org/officeDocument/2006/relationships/hyperlink" Target="https://datasheets.raspberrypi.com/picow/pico-w-data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swlh/mqtt-how-iot-devices-talk-to-each-other-7b363da3e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E36B62D-34E6-41D4-B3AA-AC21AB38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A6E8B-78DB-AB6D-C3B9-DB243147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1043" y="770467"/>
            <a:ext cx="6608963" cy="3352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Automatic Connect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9EF6E-E7D0-362F-B941-9771D4F9D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5052" y="4206876"/>
            <a:ext cx="6544954" cy="16459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Font typeface="Arial" pitchFamily="34" charset="0"/>
              <a:buChar char=" "/>
            </a:pPr>
            <a:r>
              <a:rPr lang="en-US" sz="2800">
                <a:solidFill>
                  <a:srgbClr val="FFFFFF"/>
                </a:solidFill>
                <a:latin typeface="+mn-lt"/>
              </a:rPr>
              <a:t>By:</a:t>
            </a:r>
            <a:endParaRPr lang="en-US" sz="2800">
              <a:ea typeface="Calibri Light"/>
              <a:cs typeface="Calibri Light"/>
            </a:endParaRPr>
          </a:p>
          <a:p>
            <a:pPr algn="ctr">
              <a:buFont typeface="Arial" pitchFamily="34" charset="0"/>
              <a:buChar char=" "/>
            </a:pPr>
            <a:r>
              <a:rPr lang="en-US" sz="2800">
                <a:solidFill>
                  <a:srgbClr val="FFFFFF"/>
                </a:solidFill>
                <a:latin typeface="+mn-lt"/>
              </a:rPr>
              <a:t>Adrian Baira </a:t>
            </a:r>
            <a:endParaRPr lang="en-US" sz="2800">
              <a:solidFill>
                <a:srgbClr val="FFFFFF"/>
              </a:solidFill>
              <a:latin typeface="+mn-lt"/>
              <a:ea typeface="Calibri Light" panose="020F0302020204030204"/>
              <a:cs typeface="Calibri Light" panose="020F0302020204030204"/>
            </a:endParaRPr>
          </a:p>
          <a:p>
            <a:pPr algn="ctr">
              <a:buFont typeface="Arial" pitchFamily="34" charset="0"/>
              <a:buChar char=" "/>
            </a:pPr>
            <a:r>
              <a:rPr lang="en-US" sz="2800">
                <a:solidFill>
                  <a:srgbClr val="FFFFFF"/>
                </a:solidFill>
                <a:latin typeface="+mn-lt"/>
              </a:rPr>
              <a:t>And</a:t>
            </a:r>
            <a:endParaRPr lang="en-US" sz="2800">
              <a:solidFill>
                <a:srgbClr val="FFFFFF"/>
              </a:solidFill>
              <a:latin typeface="+mn-lt"/>
              <a:ea typeface="Calibri Light" panose="020F0302020204030204"/>
              <a:cs typeface="Calibri Light" panose="020F0302020204030204"/>
            </a:endParaRPr>
          </a:p>
          <a:p>
            <a:pPr algn="ctr">
              <a:buFont typeface="Arial" pitchFamily="34" charset="0"/>
              <a:buChar char=" "/>
            </a:pPr>
            <a:r>
              <a:rPr lang="en-US" sz="2800">
                <a:solidFill>
                  <a:srgbClr val="FFFFFF"/>
                </a:solidFill>
                <a:latin typeface="+mn-lt"/>
              </a:rPr>
              <a:t>Naresh Koirala</a:t>
            </a:r>
            <a:endParaRPr lang="en-US" sz="2800">
              <a:solidFill>
                <a:srgbClr val="FFFFFF"/>
              </a:solidFill>
              <a:latin typeface="+mn-lt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E92409-AD19-4CE3-9956-8C03560F7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9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2FAC0-EB9E-8ADE-B6C4-23E5903F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623" r="219" b="164"/>
          <a:stretch/>
        </p:blipFill>
        <p:spPr>
          <a:xfrm>
            <a:off x="643464" y="1465494"/>
            <a:ext cx="3352128" cy="39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07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2637E-FC2A-FBFB-15FA-EA32E9D6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Software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237" y="11446"/>
            <a:ext cx="4901184" cy="40210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CC826D-E368-4D93-867E-47BA6A78A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0829" y="11446"/>
            <a:ext cx="4572000" cy="3858768"/>
          </a:xfrm>
          <a:custGeom>
            <a:avLst/>
            <a:gdLst>
              <a:gd name="connsiteX0" fmla="*/ 0 w 4572000"/>
              <a:gd name="connsiteY0" fmla="*/ 0 h 3858768"/>
              <a:gd name="connsiteX1" fmla="*/ 4572000 w 4572000"/>
              <a:gd name="connsiteY1" fmla="*/ 0 h 3858768"/>
              <a:gd name="connsiteX2" fmla="*/ 4572000 w 4572000"/>
              <a:gd name="connsiteY2" fmla="*/ 3858768 h 3858768"/>
              <a:gd name="connsiteX3" fmla="*/ 0 w 4572000"/>
              <a:gd name="connsiteY3" fmla="*/ 3858768 h 385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3858768">
                <a:moveTo>
                  <a:pt x="0" y="0"/>
                </a:moveTo>
                <a:lnTo>
                  <a:pt x="4572000" y="0"/>
                </a:lnTo>
                <a:lnTo>
                  <a:pt x="4572000" y="3858768"/>
                </a:lnTo>
                <a:lnTo>
                  <a:pt x="0" y="3858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File:Micropython-logo.svg - Wikipedia">
            <a:extLst>
              <a:ext uri="{FF2B5EF4-FFF2-40B4-BE49-F238E27FC236}">
                <a16:creationId xmlns:a16="http://schemas.microsoft.com/office/drawing/2014/main" id="{0F605946-796F-D3BD-9EE0-E7E5E00C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06" y="365590"/>
            <a:ext cx="3147240" cy="32032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237" y="4241249"/>
            <a:ext cx="4901184" cy="26167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3D444CF-66C9-4D8B-8F07-B99490CB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0829" y="4407408"/>
            <a:ext cx="4572000" cy="2450592"/>
          </a:xfrm>
          <a:custGeom>
            <a:avLst/>
            <a:gdLst>
              <a:gd name="connsiteX0" fmla="*/ 0 w 4572000"/>
              <a:gd name="connsiteY0" fmla="*/ 0 h 2450592"/>
              <a:gd name="connsiteX1" fmla="*/ 4572000 w 4572000"/>
              <a:gd name="connsiteY1" fmla="*/ 0 h 2450592"/>
              <a:gd name="connsiteX2" fmla="*/ 4572000 w 4572000"/>
              <a:gd name="connsiteY2" fmla="*/ 2450592 h 2450592"/>
              <a:gd name="connsiteX3" fmla="*/ 0 w 4572000"/>
              <a:gd name="connsiteY3" fmla="*/ 2450592 h 2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2450592">
                <a:moveTo>
                  <a:pt x="0" y="0"/>
                </a:moveTo>
                <a:lnTo>
                  <a:pt x="4572000" y="0"/>
                </a:lnTo>
                <a:lnTo>
                  <a:pt x="4572000" y="2450592"/>
                </a:lnTo>
                <a:lnTo>
                  <a:pt x="0" y="24505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What is the official JavaScript logo? - Community - SitePoint Forums | Web  Development &amp; Design Community">
            <a:extLst>
              <a:ext uri="{FF2B5EF4-FFF2-40B4-BE49-F238E27FC236}">
                <a16:creationId xmlns:a16="http://schemas.microsoft.com/office/drawing/2014/main" id="{363DD815-2D4C-DE1E-EEE1-692298E3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22" y="4793252"/>
            <a:ext cx="3729300" cy="18035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7426C9-BA75-4FF0-984A-E94823AF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743" y="1756906"/>
            <a:ext cx="3634048" cy="33441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0E5AB32-7D58-4FAC-8B91-5833068C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4" y="1920240"/>
            <a:ext cx="3465576" cy="3017520"/>
          </a:xfrm>
          <a:custGeom>
            <a:avLst/>
            <a:gdLst>
              <a:gd name="connsiteX0" fmla="*/ 0 w 3465576"/>
              <a:gd name="connsiteY0" fmla="*/ 0 h 3017520"/>
              <a:gd name="connsiteX1" fmla="*/ 3465576 w 3465576"/>
              <a:gd name="connsiteY1" fmla="*/ 0 h 3017520"/>
              <a:gd name="connsiteX2" fmla="*/ 3465576 w 3465576"/>
              <a:gd name="connsiteY2" fmla="*/ 3017520 h 3017520"/>
              <a:gd name="connsiteX3" fmla="*/ 0 w 3465576"/>
              <a:gd name="connsiteY3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5576" h="3017520">
                <a:moveTo>
                  <a:pt x="0" y="0"/>
                </a:moveTo>
                <a:lnTo>
                  <a:pt x="3465576" y="0"/>
                </a:lnTo>
                <a:lnTo>
                  <a:pt x="3465576" y="3017520"/>
                </a:lnTo>
                <a:lnTo>
                  <a:pt x="0" y="3017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utodesk Fusion 360 Logo PNG Vectors Free Download">
            <a:extLst>
              <a:ext uri="{FF2B5EF4-FFF2-40B4-BE49-F238E27FC236}">
                <a16:creationId xmlns:a16="http://schemas.microsoft.com/office/drawing/2014/main" id="{467995ED-57AA-99AF-6EDD-CDC443AEA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" y="2136374"/>
            <a:ext cx="2464975" cy="26130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04C9-249E-DCBB-565C-FAF1142A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MicroPython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347345" lvl="1"/>
            <a:r>
              <a:rPr lang="en-US">
                <a:ea typeface="+mn-lt"/>
                <a:cs typeface="+mn-lt"/>
              </a:rPr>
              <a:t>Controls Pico W, ESP32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HTML, CSS, JavaScript:</a:t>
            </a:r>
            <a:endParaRPr lang="en-US"/>
          </a:p>
          <a:p>
            <a:pPr marL="347345" lvl="1"/>
            <a:r>
              <a:rPr lang="en-US">
                <a:ea typeface="+mn-lt"/>
                <a:cs typeface="+mn-lt"/>
              </a:rPr>
              <a:t>Live game feed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Fusion 360:</a:t>
            </a:r>
            <a:endParaRPr lang="en-US"/>
          </a:p>
          <a:p>
            <a:pPr marL="347345" lvl="1"/>
            <a:r>
              <a:rPr lang="en-US">
                <a:ea typeface="+mn-lt"/>
                <a:cs typeface="+mn-lt"/>
              </a:rPr>
              <a:t>3D design for rail, sensors</a:t>
            </a:r>
            <a:endParaRPr lang="en-US"/>
          </a:p>
          <a:p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975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B8F0-7231-97B0-AA0B-D28B2815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Website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508922-7C2F-D6AA-C96B-06407FEE6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12" y="2011363"/>
            <a:ext cx="4577044" cy="27463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C29D5-8717-E9DA-5227-A1EEE017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08910"/>
            <a:ext cx="4490048" cy="27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9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85A4-071E-CEFA-4722-62E09ED1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30565"/>
            <a:ext cx="10772775" cy="1658198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Computer Bot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7BFA-ED6C-065F-7CF0-662E9A74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39" y="1783956"/>
            <a:ext cx="10771242" cy="39939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38E525B-CC61-44CA-83E8-6CC4CB86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generated image of a box&#10;&#10;AI-generated content may be incorrect.">
            <a:extLst>
              <a:ext uri="{FF2B5EF4-FFF2-40B4-BE49-F238E27FC236}">
                <a16:creationId xmlns:a16="http://schemas.microsoft.com/office/drawing/2014/main" id="{93CE1041-6958-8FF5-B5F5-E4666AA4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3" r="7237" b="-1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8A574-5C8D-00C8-C96E-2B581E25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12" y="1296298"/>
            <a:ext cx="4147961" cy="4273425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ea typeface="Calibri Light"/>
                <a:cs typeface="Calibri Light"/>
              </a:rPr>
              <a:t>Challenges</a:t>
            </a:r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 </a:t>
            </a:r>
          </a:p>
        </p:txBody>
      </p:sp>
      <p:pic>
        <p:nvPicPr>
          <p:cNvPr id="6" name="Picture 5" descr="Bot outline vector icon. Thin line black bot icon, flat vector simple  element illustration from editable artificial intelligence concept isolated  on w Stock Vector Image &amp; Art - Alamy">
            <a:extLst>
              <a:ext uri="{FF2B5EF4-FFF2-40B4-BE49-F238E27FC236}">
                <a16:creationId xmlns:a16="http://schemas.microsoft.com/office/drawing/2014/main" id="{93B559BA-22A4-18F6-62C2-DA73EF6A5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0" r="713" b="-7"/>
          <a:stretch/>
        </p:blipFill>
        <p:spPr>
          <a:xfrm>
            <a:off x="6546518" y="422847"/>
            <a:ext cx="2360239" cy="2234101"/>
          </a:xfrm>
          <a:prstGeom prst="rect">
            <a:avLst/>
          </a:prstGeom>
        </p:spPr>
      </p:pic>
      <p:pic>
        <p:nvPicPr>
          <p:cNvPr id="4" name="Picture 3" descr="A black object with holes&#10;&#10;AI-generated content may be incorrect.">
            <a:extLst>
              <a:ext uri="{FF2B5EF4-FFF2-40B4-BE49-F238E27FC236}">
                <a16:creationId xmlns:a16="http://schemas.microsoft.com/office/drawing/2014/main" id="{4F77679F-06D9-A3D4-40DB-CE1A4890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48" r="13235" b="3"/>
          <a:stretch/>
        </p:blipFill>
        <p:spPr>
          <a:xfrm>
            <a:off x="9103945" y="427065"/>
            <a:ext cx="2544120" cy="2220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FE97-7E85-CCDF-6394-A7701005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77" y="2770279"/>
            <a:ext cx="5433249" cy="377345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ea typeface="+mn-lt"/>
                <a:cs typeface="+mn-lt"/>
              </a:rPr>
              <a:t>-MQTT connectivity:</a:t>
            </a:r>
            <a:endParaRPr lang="en-US" sz="2800">
              <a:ea typeface="Calibri Light" panose="020F0302020204030204"/>
              <a:cs typeface="Calibri Light" panose="020F0302020204030204"/>
            </a:endParaRPr>
          </a:p>
          <a:p>
            <a:pPr marL="347345" lvl="1"/>
            <a:r>
              <a:rPr lang="en-US" sz="2800">
                <a:ea typeface="+mn-lt"/>
                <a:cs typeface="+mn-lt"/>
              </a:rPr>
              <a:t>Linking two boards</a:t>
            </a:r>
            <a:endParaRPr lang="en-US" sz="2800">
              <a:ea typeface="Calibri Light"/>
              <a:cs typeface="Calibri Light"/>
            </a:endParaRPr>
          </a:p>
          <a:p>
            <a:r>
              <a:rPr lang="en-US" sz="2800">
                <a:ea typeface="+mn-lt"/>
                <a:cs typeface="+mn-lt"/>
              </a:rPr>
              <a:t>-3D design:</a:t>
            </a:r>
            <a:endParaRPr lang="en-US" sz="2800">
              <a:ea typeface="Calibri Light" panose="020F0302020204030204"/>
              <a:cs typeface="Calibri Light" panose="020F0302020204030204"/>
            </a:endParaRPr>
          </a:p>
          <a:p>
            <a:pPr marL="347345" lvl="1"/>
            <a:r>
              <a:rPr lang="en-US" sz="2800">
                <a:ea typeface="+mn-lt"/>
                <a:cs typeface="+mn-lt"/>
              </a:rPr>
              <a:t>Sensor placement, rail system</a:t>
            </a:r>
            <a:endParaRPr lang="en-US" sz="2800">
              <a:ea typeface="Calibri Light"/>
              <a:cs typeface="Calibri Light"/>
            </a:endParaRPr>
          </a:p>
          <a:p>
            <a:r>
              <a:rPr lang="en-US" sz="2800">
                <a:ea typeface="+mn-lt"/>
                <a:cs typeface="+mn-lt"/>
              </a:rPr>
              <a:t>-Building a bot:</a:t>
            </a:r>
          </a:p>
          <a:p>
            <a:pPr marL="347345" lvl="1"/>
            <a:r>
              <a:rPr lang="en-US" sz="2800">
                <a:ea typeface="+mn-lt"/>
                <a:cs typeface="+mn-lt"/>
              </a:rPr>
              <a:t>AI logic integration</a:t>
            </a:r>
            <a:endParaRPr lang="en-US" sz="2800">
              <a:ea typeface="Calibri Light"/>
              <a:cs typeface="Calibri Light"/>
            </a:endParaRPr>
          </a:p>
          <a:p>
            <a:endParaRPr lang="en-US" sz="11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13FF-AD1F-E5F5-521B-7A587856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355154"/>
            <a:ext cx="4345858" cy="1658198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ea typeface="Calibri Light"/>
                <a:cs typeface="Calibri Ligh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39C0-F4A6-0E7B-D47D-C1DD98D2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45" y="1875322"/>
            <a:ext cx="4345858" cy="38647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Achievements: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800">
                <a:ea typeface="+mn-lt"/>
                <a:cs typeface="+mn-lt"/>
              </a:rPr>
              <a:t>Token dropping, dispensing</a:t>
            </a:r>
            <a:endParaRPr lang="en-US" sz="28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800">
                <a:ea typeface="+mn-lt"/>
                <a:cs typeface="+mn-lt"/>
              </a:rPr>
              <a:t>Correct token placement</a:t>
            </a:r>
            <a:endParaRPr lang="en-US" sz="28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800">
                <a:ea typeface="+mn-lt"/>
                <a:cs typeface="+mn-lt"/>
              </a:rPr>
              <a:t>Live game feed</a:t>
            </a:r>
            <a:endParaRPr lang="en-US" sz="2800">
              <a:ea typeface="Calibri Light" panose="020F0302020204030204"/>
              <a:cs typeface="Calibri Light" panose="020F0302020204030204"/>
            </a:endParaRPr>
          </a:p>
          <a:p>
            <a:pPr lvl="2">
              <a:buChar char="•"/>
            </a:pPr>
            <a:endParaRPr lang="en-US" sz="2800" i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>
                <a:ea typeface="Calibri Light"/>
                <a:cs typeface="Calibri Light"/>
              </a:rPr>
              <a:t>Future Improvements:</a:t>
            </a:r>
          </a:p>
          <a:p>
            <a:pPr marL="347345" lvl="1">
              <a:buChar char="•"/>
            </a:pPr>
            <a:r>
              <a:rPr lang="en-US" sz="2800">
                <a:ea typeface="Calibri Light"/>
                <a:cs typeface="Calibri Light"/>
              </a:rPr>
              <a:t>Advanced bot logic</a:t>
            </a:r>
          </a:p>
          <a:p>
            <a:pPr marL="347345" lvl="1">
              <a:buChar char="•"/>
            </a:pPr>
            <a:r>
              <a:rPr lang="en-US" sz="2800">
                <a:ea typeface="Calibri Light"/>
                <a:cs typeface="Calibri Light"/>
              </a:rPr>
              <a:t>Mobile app</a:t>
            </a:r>
          </a:p>
          <a:p>
            <a:pPr marL="347345" lvl="1">
              <a:buChar char="•"/>
            </a:pPr>
            <a:r>
              <a:rPr lang="en-US" sz="2800">
                <a:ea typeface="Calibri Light"/>
                <a:cs typeface="Calibri Light"/>
              </a:rPr>
              <a:t>Smoother mechanics</a:t>
            </a:r>
          </a:p>
          <a:p>
            <a:pPr marL="4445" lvl="1" indent="0">
              <a:buNone/>
            </a:pPr>
            <a:endParaRPr lang="en-US" sz="2800">
              <a:ea typeface="Calibri Light"/>
              <a:cs typeface="Calibri Light"/>
            </a:endParaRPr>
          </a:p>
          <a:p>
            <a:pPr marL="347345" lvl="1">
              <a:buChar char="•"/>
            </a:pPr>
            <a:endParaRPr lang="en-US" sz="2800">
              <a:ea typeface="Calibri Light"/>
              <a:cs typeface="Calibri Light"/>
            </a:endParaRPr>
          </a:p>
          <a:p>
            <a:pPr>
              <a:buChar char="•"/>
            </a:pPr>
            <a:endParaRPr lang="en-US" sz="2800">
              <a:ea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E00F6-DF9D-6E10-33A6-D89C2C05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4" y="1611844"/>
            <a:ext cx="5290951" cy="3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129E-38C7-21CF-6ABA-813712EC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01" y="499533"/>
            <a:ext cx="10758398" cy="1514425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71D4-FE22-7D9F-8F01-DC35BDCC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https://datasheets.raspberrypi.com/picow/pico-w-datasheet.pdf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https://ontremdkmiwiring.z21.web.core.windows.net/esp32-wroom-32d-arduino-ide-board.html</a:t>
            </a:r>
            <a:endParaRPr lang="en-US">
              <a:ea typeface="Calibri Light"/>
              <a:cs typeface="Calibri Ligh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https://medium.com/swlh/mqtt-how-iot-devices-talk-to-each-other-7b363da3ebf</a:t>
            </a:r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580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working on ideas">
            <a:extLst>
              <a:ext uri="{FF2B5EF4-FFF2-40B4-BE49-F238E27FC236}">
                <a16:creationId xmlns:a16="http://schemas.microsoft.com/office/drawing/2014/main" id="{1DFBF3DA-C68F-4E2F-4BFD-9C0FFCD0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48" r="9091" b="83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4537" cy="6858000"/>
          </a:xfrm>
          <a:prstGeom prst="rect">
            <a:avLst/>
          </a:prstGeom>
          <a:solidFill>
            <a:srgbClr val="4C4F71">
              <a:alpha val="9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2D75F-B869-ABA0-AE1E-8984D9A2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214566" cy="1658198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  <a:ea typeface="Calibri Light"/>
                <a:cs typeface="Calibri Light"/>
              </a:rPr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2B29B0-E65C-7B0C-808C-A923239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57730"/>
            <a:ext cx="6638543" cy="37186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Overview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Software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Hardware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Challenges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Results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Conclusion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62093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D6754-34F7-1BAB-A21B-7D68F0AC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74" y="1576260"/>
            <a:ext cx="3773602" cy="3352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/>
              <a:t>Look Familiar?</a:t>
            </a:r>
            <a:endParaRPr lang="en-US" sz="4800" b="1">
              <a:ea typeface="Calibri Light"/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B93F227-EF27-B983-674F-BD49D774CE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/>
        </p:blipFill>
        <p:spPr>
          <a:xfrm>
            <a:off x="5467821" y="629266"/>
            <a:ext cx="5895414" cy="52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7030A0">
              <a:alpha val="81000"/>
            </a:srgbClr>
          </a:solidFill>
          <a:ln>
            <a:solidFill>
              <a:srgbClr val="6F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8187B-7E41-E9AD-40EF-B2808B00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972" y="499533"/>
            <a:ext cx="4400050" cy="19202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ea typeface="Calibri Light"/>
                <a:cs typeface="Calibri Light"/>
              </a:rPr>
              <a:t>Master Connect 4 Anywhere</a:t>
            </a:r>
            <a:endParaRPr lang="en-US" sz="4800" b="1">
              <a:ea typeface="Calibri Light"/>
              <a:cs typeface="Calibri Light"/>
            </a:endParaRPr>
          </a:p>
        </p:txBody>
      </p:sp>
      <p:pic>
        <p:nvPicPr>
          <p:cNvPr id="5" name="Picture 4" descr="Hasbro Connect 4 Game, Board Games - Amazon Canada">
            <a:extLst>
              <a:ext uri="{FF2B5EF4-FFF2-40B4-BE49-F238E27FC236}">
                <a16:creationId xmlns:a16="http://schemas.microsoft.com/office/drawing/2014/main" id="{E6ECE0B6-9EC0-8BFD-29E5-B245B240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05" t="6029" r="7715" b="6765"/>
          <a:stretch/>
        </p:blipFill>
        <p:spPr>
          <a:xfrm>
            <a:off x="1479782" y="975746"/>
            <a:ext cx="4771074" cy="50241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03B5-B637-658C-BBB2-87307A06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848946"/>
            <a:ext cx="3401568" cy="3358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Want to revive an old Connect 4 board?</a:t>
            </a:r>
            <a:endParaRPr lang="en-US"/>
          </a:p>
          <a:p>
            <a:pPr>
              <a:buFont typeface="Calibri" pitchFamily="34" charset="0"/>
              <a:buChar char="-"/>
            </a:pPr>
            <a:r>
              <a:rPr lang="en-US" sz="2800">
                <a:solidFill>
                  <a:srgbClr val="FFFFFF"/>
                </a:solidFill>
                <a:ea typeface="Calibri Light"/>
                <a:cs typeface="Calibri Light"/>
              </a:rPr>
              <a:t>Play online with a modern twist!</a:t>
            </a:r>
          </a:p>
        </p:txBody>
      </p:sp>
    </p:spTree>
    <p:extLst>
      <p:ext uri="{BB962C8B-B14F-4D97-AF65-F5344CB8AC3E}">
        <p14:creationId xmlns:p14="http://schemas.microsoft.com/office/powerpoint/2010/main" val="365991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7DD62-EFFB-5FFF-69C3-FB0AD41D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55" y="3704397"/>
            <a:ext cx="7417207" cy="838898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7030A0"/>
                </a:solidFill>
                <a:ea typeface="Calibri Light"/>
                <a:cs typeface="Calibri Light"/>
              </a:rPr>
              <a:t>Overview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B3F9C8-86C0-4312-86B9-092F501C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824735"/>
            <a:ext cx="3664827" cy="2604266"/>
          </a:xfrm>
          <a:custGeom>
            <a:avLst/>
            <a:gdLst>
              <a:gd name="connsiteX0" fmla="*/ 0 w 3664827"/>
              <a:gd name="connsiteY0" fmla="*/ 0 h 2604266"/>
              <a:gd name="connsiteX1" fmla="*/ 3664827 w 3664827"/>
              <a:gd name="connsiteY1" fmla="*/ 0 h 2604266"/>
              <a:gd name="connsiteX2" fmla="*/ 3664827 w 3664827"/>
              <a:gd name="connsiteY2" fmla="*/ 2604266 h 2604266"/>
              <a:gd name="connsiteX3" fmla="*/ 0 w 3664827"/>
              <a:gd name="connsiteY3" fmla="*/ 2604266 h 260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4827" h="2604266">
                <a:moveTo>
                  <a:pt x="0" y="0"/>
                </a:moveTo>
                <a:lnTo>
                  <a:pt x="3664827" y="0"/>
                </a:lnTo>
                <a:lnTo>
                  <a:pt x="3664827" y="2604266"/>
                </a:lnTo>
                <a:lnTo>
                  <a:pt x="0" y="26042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134CE-6ADC-86B0-DF6A-C6251639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1750228"/>
            <a:ext cx="2864122" cy="7303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A9F6B17-94E2-4E2E-94FB-971054C56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4280" y="1"/>
            <a:ext cx="3966436" cy="2952729"/>
          </a:xfrm>
          <a:custGeom>
            <a:avLst/>
            <a:gdLst>
              <a:gd name="connsiteX0" fmla="*/ 0 w 3966436"/>
              <a:gd name="connsiteY0" fmla="*/ 0 h 2952729"/>
              <a:gd name="connsiteX1" fmla="*/ 3966436 w 3966436"/>
              <a:gd name="connsiteY1" fmla="*/ 0 h 2952729"/>
              <a:gd name="connsiteX2" fmla="*/ 3966436 w 3966436"/>
              <a:gd name="connsiteY2" fmla="*/ 2952729 h 2952729"/>
              <a:gd name="connsiteX3" fmla="*/ 0 w 3966436"/>
              <a:gd name="connsiteY3" fmla="*/ 2952729 h 295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6436" h="2952729">
                <a:moveTo>
                  <a:pt x="0" y="0"/>
                </a:moveTo>
                <a:lnTo>
                  <a:pt x="3966436" y="0"/>
                </a:lnTo>
                <a:lnTo>
                  <a:pt x="3966436" y="2952729"/>
                </a:lnTo>
                <a:lnTo>
                  <a:pt x="0" y="29527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DOIT DEVIT V1 ESP32-WROOM-32 Development Board ESP32 ESP-32S WiFi+Bluetooth  Dev Module CP2102 for Arduino : Amazon.ca: Electronics">
            <a:extLst>
              <a:ext uri="{FF2B5EF4-FFF2-40B4-BE49-F238E27FC236}">
                <a16:creationId xmlns:a16="http://schemas.microsoft.com/office/drawing/2014/main" id="{0313983C-98DE-DA05-7915-EF399D30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19" y="156015"/>
            <a:ext cx="3324705" cy="24623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2AE9-C83A-A15F-73D6-FF57B7079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67" y="4532703"/>
            <a:ext cx="8222998" cy="15082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" pitchFamily="34" charset="0"/>
              <a:buChar char="-"/>
            </a:pPr>
            <a:r>
              <a:rPr lang="en-US" sz="2800">
                <a:ea typeface="Calibri Light" panose="020F0302020204030204"/>
                <a:cs typeface="Calibri Light" panose="020F0302020204030204"/>
              </a:rPr>
              <a:t>Purpose: Automate Connect 4 for online practice and play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ea typeface="Calibri Light" panose="020F0302020204030204"/>
                <a:cs typeface="Calibri Light" panose="020F0302020204030204"/>
              </a:rPr>
              <a:t>Features: Token detection, bot or player mode, Portable.</a:t>
            </a:r>
          </a:p>
          <a:p>
            <a:pPr>
              <a:buFont typeface="Calibri" pitchFamily="34" charset="0"/>
              <a:buChar char="-"/>
            </a:pPr>
            <a:r>
              <a:rPr lang="en-US" sz="2800">
                <a:ea typeface="Calibri Light" panose="020F0302020204030204"/>
                <a:cs typeface="Calibri Light" panose="020F0302020204030204"/>
              </a:rPr>
              <a:t>Tools used: Raspberry Pi Pico W, ESP-32, MQTT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EE4CF30-56F7-4B6A-9A9B-A640E1922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2136" y="824734"/>
            <a:ext cx="3249864" cy="4726979"/>
          </a:xfrm>
          <a:custGeom>
            <a:avLst/>
            <a:gdLst>
              <a:gd name="connsiteX0" fmla="*/ 0 w 3249864"/>
              <a:gd name="connsiteY0" fmla="*/ 0 h 4726979"/>
              <a:gd name="connsiteX1" fmla="*/ 3249864 w 3249864"/>
              <a:gd name="connsiteY1" fmla="*/ 0 h 4726979"/>
              <a:gd name="connsiteX2" fmla="*/ 3249864 w 3249864"/>
              <a:gd name="connsiteY2" fmla="*/ 4726979 h 4726979"/>
              <a:gd name="connsiteX3" fmla="*/ 0 w 3249864"/>
              <a:gd name="connsiteY3" fmla="*/ 4726979 h 472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864" h="4726979">
                <a:moveTo>
                  <a:pt x="0" y="0"/>
                </a:moveTo>
                <a:lnTo>
                  <a:pt x="3249864" y="0"/>
                </a:lnTo>
                <a:lnTo>
                  <a:pt x="3249864" y="4726979"/>
                </a:lnTo>
                <a:lnTo>
                  <a:pt x="0" y="47269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aspberry Pi Pico WH (Pre-Soldered Headers)">
            <a:extLst>
              <a:ext uri="{FF2B5EF4-FFF2-40B4-BE49-F238E27FC236}">
                <a16:creationId xmlns:a16="http://schemas.microsoft.com/office/drawing/2014/main" id="{B7FEE863-F4AA-3F7A-AC1E-078BB7C6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06" y="1473898"/>
            <a:ext cx="2658561" cy="35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02F6F-5A8D-D1DD-8D2B-EEEBC699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3857151"/>
            <a:ext cx="3174971" cy="2085586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>
                <a:solidFill>
                  <a:srgbClr val="7030A0"/>
                </a:solidFill>
                <a:ea typeface="Calibri Light"/>
                <a:cs typeface="Calibri Light"/>
              </a:rPr>
              <a:t>Hardware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A0635C-082E-4188-98D8-A57BEB32A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824733"/>
            <a:ext cx="3664827" cy="2604266"/>
          </a:xfrm>
          <a:custGeom>
            <a:avLst/>
            <a:gdLst>
              <a:gd name="connsiteX0" fmla="*/ 0 w 3664827"/>
              <a:gd name="connsiteY0" fmla="*/ 0 h 2604266"/>
              <a:gd name="connsiteX1" fmla="*/ 3664827 w 3664827"/>
              <a:gd name="connsiteY1" fmla="*/ 0 h 2604266"/>
              <a:gd name="connsiteX2" fmla="*/ 3664827 w 3664827"/>
              <a:gd name="connsiteY2" fmla="*/ 2604266 h 2604266"/>
              <a:gd name="connsiteX3" fmla="*/ 0 w 3664827"/>
              <a:gd name="connsiteY3" fmla="*/ 2604266 h 260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4827" h="2604266">
                <a:moveTo>
                  <a:pt x="0" y="0"/>
                </a:moveTo>
                <a:lnTo>
                  <a:pt x="3664827" y="0"/>
                </a:lnTo>
                <a:lnTo>
                  <a:pt x="3664827" y="2604266"/>
                </a:lnTo>
                <a:lnTo>
                  <a:pt x="0" y="2604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ngled shot of a Stepper motor - NEMA-17.">
            <a:extLst>
              <a:ext uri="{FF2B5EF4-FFF2-40B4-BE49-F238E27FC236}">
                <a16:creationId xmlns:a16="http://schemas.microsoft.com/office/drawing/2014/main" id="{CAD9CBB6-15D0-75F8-5FD6-9B0C262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10" r="1" b="16202"/>
          <a:stretch/>
        </p:blipFill>
        <p:spPr>
          <a:xfrm>
            <a:off x="629" y="820746"/>
            <a:ext cx="3662862" cy="2602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AC1A58-C6AB-4539-AB02-426C2B6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4279" y="1"/>
            <a:ext cx="3966436" cy="2952729"/>
          </a:xfrm>
          <a:custGeom>
            <a:avLst/>
            <a:gdLst>
              <a:gd name="connsiteX0" fmla="*/ 0 w 3966436"/>
              <a:gd name="connsiteY0" fmla="*/ 0 h 2952729"/>
              <a:gd name="connsiteX1" fmla="*/ 3966436 w 3966436"/>
              <a:gd name="connsiteY1" fmla="*/ 0 h 2952729"/>
              <a:gd name="connsiteX2" fmla="*/ 3966436 w 3966436"/>
              <a:gd name="connsiteY2" fmla="*/ 2952729 h 2952729"/>
              <a:gd name="connsiteX3" fmla="*/ 0 w 3966436"/>
              <a:gd name="connsiteY3" fmla="*/ 2952729 h 295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6436" h="2952729">
                <a:moveTo>
                  <a:pt x="0" y="0"/>
                </a:moveTo>
                <a:lnTo>
                  <a:pt x="3966436" y="0"/>
                </a:lnTo>
                <a:lnTo>
                  <a:pt x="3966436" y="2952729"/>
                </a:lnTo>
                <a:lnTo>
                  <a:pt x="0" y="29527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ircuit board with many different colored labels&#10;&#10;AI-generated content may be incorrect.">
            <a:extLst>
              <a:ext uri="{FF2B5EF4-FFF2-40B4-BE49-F238E27FC236}">
                <a16:creationId xmlns:a16="http://schemas.microsoft.com/office/drawing/2014/main" id="{5B2B447F-0591-18B6-7116-302A4385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1" r="25392"/>
          <a:stretch/>
        </p:blipFill>
        <p:spPr>
          <a:xfrm>
            <a:off x="4432124" y="84344"/>
            <a:ext cx="3819506" cy="28249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2471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C51C9E6-FFDF-4727-8F5F-CE9D2DEC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2136" y="824737"/>
            <a:ext cx="3249864" cy="2114409"/>
          </a:xfrm>
          <a:custGeom>
            <a:avLst/>
            <a:gdLst>
              <a:gd name="connsiteX0" fmla="*/ 0 w 3249864"/>
              <a:gd name="connsiteY0" fmla="*/ 0 h 2114409"/>
              <a:gd name="connsiteX1" fmla="*/ 3249864 w 3249864"/>
              <a:gd name="connsiteY1" fmla="*/ 0 h 2114409"/>
              <a:gd name="connsiteX2" fmla="*/ 3249864 w 3249864"/>
              <a:gd name="connsiteY2" fmla="*/ 2114409 h 2114409"/>
              <a:gd name="connsiteX3" fmla="*/ 0 w 3249864"/>
              <a:gd name="connsiteY3" fmla="*/ 2114409 h 211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864" h="2114409">
                <a:moveTo>
                  <a:pt x="0" y="0"/>
                </a:moveTo>
                <a:lnTo>
                  <a:pt x="3249864" y="0"/>
                </a:lnTo>
                <a:lnTo>
                  <a:pt x="3249864" y="2114409"/>
                </a:lnTo>
                <a:lnTo>
                  <a:pt x="0" y="21144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ESP32s ESP-WROOM-32 Development Board - WiFi+Bluetooth (nodemcu) (38pin">
            <a:extLst>
              <a:ext uri="{FF2B5EF4-FFF2-40B4-BE49-F238E27FC236}">
                <a16:creationId xmlns:a16="http://schemas.microsoft.com/office/drawing/2014/main" id="{890DCAD5-5048-E064-0C7E-B1948E63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94" r="1" b="3983"/>
          <a:stretch/>
        </p:blipFill>
        <p:spPr>
          <a:xfrm>
            <a:off x="8939578" y="824591"/>
            <a:ext cx="3249668" cy="21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81F0-4DFB-61A7-6B32-1FF8AE5B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089" y="3425113"/>
            <a:ext cx="3852978" cy="28182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Microcontrollers: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Raspberry Pi Pico W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ESP32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r>
              <a:rPr lang="en-US" sz="2000">
                <a:ea typeface="+mn-lt"/>
                <a:cs typeface="+mn-lt"/>
              </a:rPr>
              <a:t>Components:</a:t>
            </a:r>
            <a:endParaRPr lang="en-US" sz="2000">
              <a:ea typeface="Calibri Light"/>
              <a:cs typeface="Calibri Light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TIP122 MOSFET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1N3604 transistor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2 solenoids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12V stepper motor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  <a:p>
            <a:pPr marL="347345" lvl="1">
              <a:buChar char="•"/>
            </a:pPr>
            <a:r>
              <a:rPr lang="en-US" sz="2000">
                <a:ea typeface="+mn-lt"/>
                <a:cs typeface="+mn-lt"/>
              </a:rPr>
              <a:t>7 laser break sensors</a:t>
            </a:r>
            <a:endParaRPr lang="en-US" sz="20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4FA13C-38C9-429E-801A-9C96D213B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3429000"/>
            <a:ext cx="3429000" cy="29282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798712-4608-465F-BAA6-9243123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2138" y="3592287"/>
            <a:ext cx="3249862" cy="2605571"/>
          </a:xfrm>
          <a:custGeom>
            <a:avLst/>
            <a:gdLst>
              <a:gd name="connsiteX0" fmla="*/ 0 w 3249862"/>
              <a:gd name="connsiteY0" fmla="*/ 0 h 2605571"/>
              <a:gd name="connsiteX1" fmla="*/ 3249862 w 3249862"/>
              <a:gd name="connsiteY1" fmla="*/ 0 h 2605571"/>
              <a:gd name="connsiteX2" fmla="*/ 3249862 w 3249862"/>
              <a:gd name="connsiteY2" fmla="*/ 2605571 h 2605571"/>
              <a:gd name="connsiteX3" fmla="*/ 0 w 3249862"/>
              <a:gd name="connsiteY3" fmla="*/ 2605571 h 260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862" h="2605571">
                <a:moveTo>
                  <a:pt x="0" y="0"/>
                </a:moveTo>
                <a:lnTo>
                  <a:pt x="3249862" y="0"/>
                </a:lnTo>
                <a:lnTo>
                  <a:pt x="3249862" y="2605571"/>
                </a:lnTo>
                <a:lnTo>
                  <a:pt x="0" y="2605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wo wired modules with LEDs and mounting holes">
            <a:extLst>
              <a:ext uri="{FF2B5EF4-FFF2-40B4-BE49-F238E27FC236}">
                <a16:creationId xmlns:a16="http://schemas.microsoft.com/office/drawing/2014/main" id="{DF47802D-18FF-3CB3-FE37-C1AD95ED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70" r="-3" b="21629"/>
          <a:stretch/>
        </p:blipFill>
        <p:spPr>
          <a:xfrm>
            <a:off x="8945061" y="3592943"/>
            <a:ext cx="3244186" cy="26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3069-FBA7-6413-6895-6FF351DA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  <a:ea typeface="Calibri Light"/>
                <a:cs typeface="Calibri Light"/>
              </a:rPr>
              <a:t>Token Detection Sent to Website</a:t>
            </a:r>
            <a:endParaRPr lang="en-US" err="1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7102DF-96BB-F44E-8914-3846CD81A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040" y="2155296"/>
            <a:ext cx="4661460" cy="3077024"/>
          </a:xfrm>
        </p:spPr>
      </p:pic>
    </p:spTree>
    <p:extLst>
      <p:ext uri="{BB962C8B-B14F-4D97-AF65-F5344CB8AC3E}">
        <p14:creationId xmlns:p14="http://schemas.microsoft.com/office/powerpoint/2010/main" val="34805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494B-7593-A758-8237-29A5DEED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  <a:ea typeface="Calibri Light"/>
                <a:cs typeface="Calibri Light"/>
              </a:rPr>
              <a:t>Motor Movement and Token Dispenser</a:t>
            </a:r>
            <a:endParaRPr lang="en-US" err="1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3969-C02B-7E3C-733D-FF324E80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71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B7E67-B11B-C759-AC9A-F24D40C1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82134-CA84-ADAB-AF89-1EDB45F1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04" y="4711639"/>
            <a:ext cx="7417207" cy="838898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7030A0"/>
                </a:solidFill>
                <a:ea typeface="Calibri Light"/>
                <a:cs typeface="Calibri Light"/>
              </a:rPr>
              <a:t>Wiring Diagram</a:t>
            </a:r>
            <a:endParaRPr lang="en-US" sz="4800" b="1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46082F-F0B5-425F-D3CA-6098D3B4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1" r="5" b="5"/>
          <a:stretch/>
        </p:blipFill>
        <p:spPr>
          <a:xfrm>
            <a:off x="6" y="824735"/>
            <a:ext cx="3629793" cy="25955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051FE4-BC14-20D1-6B24-0156CC898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9515" y="3029"/>
            <a:ext cx="4015676" cy="2946631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2974E-3436-5794-D1EE-5B5C08D4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18" r="-1" b="7483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  <p:pic>
        <p:nvPicPr>
          <p:cNvPr id="5" name="Content Placeholder 3" descr="A diagram of a circuit&#10;&#10;AI-generated content may be incorrect.">
            <a:extLst>
              <a:ext uri="{FF2B5EF4-FFF2-40B4-BE49-F238E27FC236}">
                <a16:creationId xmlns:a16="http://schemas.microsoft.com/office/drawing/2014/main" id="{7EE2CE96-818F-8FA8-9E77-788CBBB8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1" r="5" b="5"/>
          <a:stretch/>
        </p:blipFill>
        <p:spPr>
          <a:xfrm>
            <a:off x="-685381" y="-528201"/>
            <a:ext cx="13769165" cy="98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Application>Microsoft Office PowerPoint</Application>
  <PresentationFormat>Widescreen</PresentationFormat>
  <Slides>15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Metropolitan</vt:lpstr>
      <vt:lpstr>Automatic Connect 4</vt:lpstr>
      <vt:lpstr>Outline</vt:lpstr>
      <vt:lpstr>Look Familiar?</vt:lpstr>
      <vt:lpstr>Master Connect 4 Anywhere</vt:lpstr>
      <vt:lpstr>Overview</vt:lpstr>
      <vt:lpstr>Hardware</vt:lpstr>
      <vt:lpstr>Token Detection Sent to Website</vt:lpstr>
      <vt:lpstr>Motor Movement and Token Dispenser</vt:lpstr>
      <vt:lpstr>Wiring Diagram</vt:lpstr>
      <vt:lpstr>Software</vt:lpstr>
      <vt:lpstr>Website</vt:lpstr>
      <vt:lpstr>Computer Bot</vt:lpstr>
      <vt:lpstr>Challenges 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Baira</dc:creator>
  <cp:revision>1</cp:revision>
  <dcterms:created xsi:type="dcterms:W3CDTF">2025-04-21T22:15:21Z</dcterms:created>
  <dcterms:modified xsi:type="dcterms:W3CDTF">2025-04-22T18:59:36Z</dcterms:modified>
</cp:coreProperties>
</file>